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Stile medio 3 - Colore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Stile medio 3 - Color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Stile medio 3 - Color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Stile medio 3 - Color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Stile chiaro 1 - Color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Stile chiaro 1 - Color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Stile chi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Stile 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Stile medio 1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46" autoAdjust="0"/>
    <p:restoredTop sz="96218"/>
  </p:normalViewPr>
  <p:slideViewPr>
    <p:cSldViewPr snapToGrid="0">
      <p:cViewPr varScale="1">
        <p:scale>
          <a:sx n="114" d="100"/>
          <a:sy n="114" d="100"/>
        </p:scale>
        <p:origin x="14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5D4F8-EC85-D549-B614-4A58A23FFF26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CB472-0BB4-764D-B418-54F02E62C5F0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25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CB472-0BB4-764D-B418-54F02E62C5F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843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br>
              <a:rPr lang="it-IT" dirty="0"/>
            </a:b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CB472-0BB4-764D-B418-54F02E62C5F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906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br>
              <a:rPr lang="it-IT" dirty="0"/>
            </a:b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CB472-0BB4-764D-B418-54F02E62C5F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2688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br>
              <a:rPr lang="it-IT" dirty="0"/>
            </a:b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CB472-0BB4-764D-B418-54F02E62C5F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6449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br>
              <a:rPr lang="it-IT" dirty="0"/>
            </a:b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CB472-0BB4-764D-B418-54F02E62C5F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902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6AA15-C597-4842-AE18-ABAA423411A4}" type="datetime1">
              <a:rPr lang="it-IT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579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60AB-0B5F-A944-87E3-9906E6F87AC9}" type="datetime1">
              <a:rPr lang="it-IT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965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278EE-C7A8-F848-96E8-3E740C744316}" type="datetime1">
              <a:rPr lang="it-IT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587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8338-05D3-B94A-B831-F116067AADEC}" type="datetime1">
              <a:rPr lang="it-IT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195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7DEA1-903B-F243-9203-55D6B898C416}" type="datetime1">
              <a:rPr lang="it-IT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4249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CF9-7720-A741-A38D-99062966C623}" type="datetime1">
              <a:rPr lang="it-IT" smtClean="0"/>
              <a:t>12/03/2024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7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A7E28-067E-CB49-A4E4-C4F2303457F3}" type="datetime1">
              <a:rPr lang="it-IT" smtClean="0"/>
              <a:t>12/03/2024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48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A8B2F-6CC4-DC4E-A704-26FD08A02D90}" type="datetime1">
              <a:rPr lang="it-IT" smtClean="0"/>
              <a:t>12/03/2024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372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278F6-9AF5-1D48-BA9E-56F3176CB2F3}" type="datetime1">
              <a:rPr lang="it-IT" smtClean="0"/>
              <a:t>12/03/2024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064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AC908-FF8C-FC4C-A910-F0121E4A3D5A}" type="datetime1">
              <a:rPr lang="it-IT" smtClean="0"/>
              <a:t>12/03/2024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248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B552E-F6BE-744F-9044-C2A78192337D}" type="datetime1">
              <a:rPr lang="it-IT" smtClean="0"/>
              <a:t>12/03/2024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158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F08C0-B440-B943-9655-35B7BF796E54}" type="datetime1">
              <a:rPr lang="it-IT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33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9E0493-4AD4-5F4D-CEF6-D6F9CC6AB2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409BA26-C570-39E4-0E27-B3B332CEDF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EDCA429-CCFF-8CE8-C73F-855F84F5B4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-10595" y="-3864"/>
            <a:ext cx="9156675" cy="4155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8" name="Rettangolo 127">
            <a:extLst>
              <a:ext uri="{FF2B5EF4-FFF2-40B4-BE49-F238E27FC236}">
                <a16:creationId xmlns:a16="http://schemas.microsoft.com/office/drawing/2014/main" id="{11BC4959-2FD6-564C-90E2-FB58A6B576C9}"/>
              </a:ext>
            </a:extLst>
          </p:cNvPr>
          <p:cNvSpPr/>
          <p:nvPr/>
        </p:nvSpPr>
        <p:spPr>
          <a:xfrm>
            <a:off x="-10596" y="3876160"/>
            <a:ext cx="9154596" cy="30257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800" dirty="0"/>
          </a:p>
        </p:txBody>
      </p:sp>
      <p:grpSp>
        <p:nvGrpSpPr>
          <p:cNvPr id="129" name="Gruppo 128">
            <a:extLst>
              <a:ext uri="{FF2B5EF4-FFF2-40B4-BE49-F238E27FC236}">
                <a16:creationId xmlns:a16="http://schemas.microsoft.com/office/drawing/2014/main" id="{74667DA5-9F5D-30CA-1843-5BC9ADFFF727}"/>
              </a:ext>
            </a:extLst>
          </p:cNvPr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30" name="Connettore 1 129">
              <a:extLst>
                <a:ext uri="{FF2B5EF4-FFF2-40B4-BE49-F238E27FC236}">
                  <a16:creationId xmlns:a16="http://schemas.microsoft.com/office/drawing/2014/main" id="{1F6CC5D4-C2AA-ACB5-6092-1ED349F5B7E9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>
              <a:extLst>
                <a:ext uri="{FF2B5EF4-FFF2-40B4-BE49-F238E27FC236}">
                  <a16:creationId xmlns:a16="http://schemas.microsoft.com/office/drawing/2014/main" id="{61B55720-DD5A-E8C1-2A2E-4F31733135B2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nettore 1 131">
              <a:extLst>
                <a:ext uri="{FF2B5EF4-FFF2-40B4-BE49-F238E27FC236}">
                  <a16:creationId xmlns:a16="http://schemas.microsoft.com/office/drawing/2014/main" id="{CE8848B1-47F9-76CE-7363-2F5DAE021B28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Connettore 1 132">
              <a:extLst>
                <a:ext uri="{FF2B5EF4-FFF2-40B4-BE49-F238E27FC236}">
                  <a16:creationId xmlns:a16="http://schemas.microsoft.com/office/drawing/2014/main" id="{79243D21-2D7C-CB38-1BEC-42A7ADB1E15F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>
              <a:extLst>
                <a:ext uri="{FF2B5EF4-FFF2-40B4-BE49-F238E27FC236}">
                  <a16:creationId xmlns:a16="http://schemas.microsoft.com/office/drawing/2014/main" id="{40811207-6301-2C28-A8D1-AC905218DE6D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>
              <a:extLst>
                <a:ext uri="{FF2B5EF4-FFF2-40B4-BE49-F238E27FC236}">
                  <a16:creationId xmlns:a16="http://schemas.microsoft.com/office/drawing/2014/main" id="{6D9ABF5F-9478-F211-5AC1-A5F660ECE41C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>
              <a:extLst>
                <a:ext uri="{FF2B5EF4-FFF2-40B4-BE49-F238E27FC236}">
                  <a16:creationId xmlns:a16="http://schemas.microsoft.com/office/drawing/2014/main" id="{E8E0618D-A28E-D57D-7612-B874593A8257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>
              <a:extLst>
                <a:ext uri="{FF2B5EF4-FFF2-40B4-BE49-F238E27FC236}">
                  <a16:creationId xmlns:a16="http://schemas.microsoft.com/office/drawing/2014/main" id="{B69184FD-E2CD-E8C8-F03E-88D9C2F5739D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>
              <a:extLst>
                <a:ext uri="{FF2B5EF4-FFF2-40B4-BE49-F238E27FC236}">
                  <a16:creationId xmlns:a16="http://schemas.microsoft.com/office/drawing/2014/main" id="{22A78247-8CA0-C3D6-7721-8995A1217D9C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>
              <a:extLst>
                <a:ext uri="{FF2B5EF4-FFF2-40B4-BE49-F238E27FC236}">
                  <a16:creationId xmlns:a16="http://schemas.microsoft.com/office/drawing/2014/main" id="{B187C0C3-271E-C220-7E03-F0C6E26D9646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>
              <a:extLst>
                <a:ext uri="{FF2B5EF4-FFF2-40B4-BE49-F238E27FC236}">
                  <a16:creationId xmlns:a16="http://schemas.microsoft.com/office/drawing/2014/main" id="{5BF1B7DF-5613-3CB0-042E-059EF8850722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>
              <a:extLst>
                <a:ext uri="{FF2B5EF4-FFF2-40B4-BE49-F238E27FC236}">
                  <a16:creationId xmlns:a16="http://schemas.microsoft.com/office/drawing/2014/main" id="{7BA54A13-CF50-0BB5-D9BB-ECDA213D915A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>
              <a:extLst>
                <a:ext uri="{FF2B5EF4-FFF2-40B4-BE49-F238E27FC236}">
                  <a16:creationId xmlns:a16="http://schemas.microsoft.com/office/drawing/2014/main" id="{FCA307AA-4B96-51B5-2064-983E7FD4701E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>
              <a:extLst>
                <a:ext uri="{FF2B5EF4-FFF2-40B4-BE49-F238E27FC236}">
                  <a16:creationId xmlns:a16="http://schemas.microsoft.com/office/drawing/2014/main" id="{254BA2AC-FBC9-3673-230E-B02553255F08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>
              <a:extLst>
                <a:ext uri="{FF2B5EF4-FFF2-40B4-BE49-F238E27FC236}">
                  <a16:creationId xmlns:a16="http://schemas.microsoft.com/office/drawing/2014/main" id="{697B2CA5-1DDD-F688-1C5D-AB5EC4A10DFB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>
              <a:extLst>
                <a:ext uri="{FF2B5EF4-FFF2-40B4-BE49-F238E27FC236}">
                  <a16:creationId xmlns:a16="http://schemas.microsoft.com/office/drawing/2014/main" id="{DE394250-C0B4-ADAA-FDD4-0B216C6B3091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>
              <a:extLst>
                <a:ext uri="{FF2B5EF4-FFF2-40B4-BE49-F238E27FC236}">
                  <a16:creationId xmlns:a16="http://schemas.microsoft.com/office/drawing/2014/main" id="{B868462D-65FA-D17C-9B4E-B0FDA8B5A4BD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>
              <a:extLst>
                <a:ext uri="{FF2B5EF4-FFF2-40B4-BE49-F238E27FC236}">
                  <a16:creationId xmlns:a16="http://schemas.microsoft.com/office/drawing/2014/main" id="{4F35DF87-C379-C1E9-919C-96727F259E9B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>
              <a:extLst>
                <a:ext uri="{FF2B5EF4-FFF2-40B4-BE49-F238E27FC236}">
                  <a16:creationId xmlns:a16="http://schemas.microsoft.com/office/drawing/2014/main" id="{A4327AD2-E08B-0C24-6E6F-D16A657BA427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>
              <a:extLst>
                <a:ext uri="{FF2B5EF4-FFF2-40B4-BE49-F238E27FC236}">
                  <a16:creationId xmlns:a16="http://schemas.microsoft.com/office/drawing/2014/main" id="{F062885A-9AF6-DE5A-9D9F-0108E1FADB65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>
              <a:extLst>
                <a:ext uri="{FF2B5EF4-FFF2-40B4-BE49-F238E27FC236}">
                  <a16:creationId xmlns:a16="http://schemas.microsoft.com/office/drawing/2014/main" id="{B9A4DC94-0FD5-F14B-B9A9-36AD525E661C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>
              <a:extLst>
                <a:ext uri="{FF2B5EF4-FFF2-40B4-BE49-F238E27FC236}">
                  <a16:creationId xmlns:a16="http://schemas.microsoft.com/office/drawing/2014/main" id="{C27D494B-C6B5-E83E-C7D9-58C0B6D1BDB0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>
              <a:extLst>
                <a:ext uri="{FF2B5EF4-FFF2-40B4-BE49-F238E27FC236}">
                  <a16:creationId xmlns:a16="http://schemas.microsoft.com/office/drawing/2014/main" id="{ACFFE2E7-3D65-65DF-E929-55F89C803F17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>
              <a:extLst>
                <a:ext uri="{FF2B5EF4-FFF2-40B4-BE49-F238E27FC236}">
                  <a16:creationId xmlns:a16="http://schemas.microsoft.com/office/drawing/2014/main" id="{41BFB7A8-B5CF-F42E-75EF-64B60010EBDE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>
              <a:extLst>
                <a:ext uri="{FF2B5EF4-FFF2-40B4-BE49-F238E27FC236}">
                  <a16:creationId xmlns:a16="http://schemas.microsoft.com/office/drawing/2014/main" id="{FD3E3A7D-E648-C080-A335-4B1E81F3C609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>
              <a:extLst>
                <a:ext uri="{FF2B5EF4-FFF2-40B4-BE49-F238E27FC236}">
                  <a16:creationId xmlns:a16="http://schemas.microsoft.com/office/drawing/2014/main" id="{D5BE2BCB-7EEB-BFB2-CC9B-A827B57A26F0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>
              <a:extLst>
                <a:ext uri="{FF2B5EF4-FFF2-40B4-BE49-F238E27FC236}">
                  <a16:creationId xmlns:a16="http://schemas.microsoft.com/office/drawing/2014/main" id="{F1A9F557-E486-03D0-4521-B6D973AA24E3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>
              <a:extLst>
                <a:ext uri="{FF2B5EF4-FFF2-40B4-BE49-F238E27FC236}">
                  <a16:creationId xmlns:a16="http://schemas.microsoft.com/office/drawing/2014/main" id="{908C0587-4605-B0DD-1418-1C4DF2B4FEE8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>
              <a:extLst>
                <a:ext uri="{FF2B5EF4-FFF2-40B4-BE49-F238E27FC236}">
                  <a16:creationId xmlns:a16="http://schemas.microsoft.com/office/drawing/2014/main" id="{9F59D81D-7AA9-7CDB-6923-7CEF78511C44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>
              <a:extLst>
                <a:ext uri="{FF2B5EF4-FFF2-40B4-BE49-F238E27FC236}">
                  <a16:creationId xmlns:a16="http://schemas.microsoft.com/office/drawing/2014/main" id="{BFD49DF3-F49B-FBEA-AC68-3B4939E97C0D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>
              <a:extLst>
                <a:ext uri="{FF2B5EF4-FFF2-40B4-BE49-F238E27FC236}">
                  <a16:creationId xmlns:a16="http://schemas.microsoft.com/office/drawing/2014/main" id="{4B33E59C-D58C-8FD7-651F-61B2C18009AE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>
              <a:extLst>
                <a:ext uri="{FF2B5EF4-FFF2-40B4-BE49-F238E27FC236}">
                  <a16:creationId xmlns:a16="http://schemas.microsoft.com/office/drawing/2014/main" id="{BB77455D-08C8-A8BF-C31F-6E25758C3597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>
              <a:extLst>
                <a:ext uri="{FF2B5EF4-FFF2-40B4-BE49-F238E27FC236}">
                  <a16:creationId xmlns:a16="http://schemas.microsoft.com/office/drawing/2014/main" id="{DE785634-EB32-BF6B-EBEE-2FB9EE15F157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>
              <a:extLst>
                <a:ext uri="{FF2B5EF4-FFF2-40B4-BE49-F238E27FC236}">
                  <a16:creationId xmlns:a16="http://schemas.microsoft.com/office/drawing/2014/main" id="{A0DA417B-A9B8-B0CA-457C-4A222F6BA98F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>
              <a:extLst>
                <a:ext uri="{FF2B5EF4-FFF2-40B4-BE49-F238E27FC236}">
                  <a16:creationId xmlns:a16="http://schemas.microsoft.com/office/drawing/2014/main" id="{23E1614B-2489-E494-304F-892EB1671347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>
              <a:extLst>
                <a:ext uri="{FF2B5EF4-FFF2-40B4-BE49-F238E27FC236}">
                  <a16:creationId xmlns:a16="http://schemas.microsoft.com/office/drawing/2014/main" id="{C4E41CAA-9C4D-C915-CF78-2E59E4163AF0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>
              <a:extLst>
                <a:ext uri="{FF2B5EF4-FFF2-40B4-BE49-F238E27FC236}">
                  <a16:creationId xmlns:a16="http://schemas.microsoft.com/office/drawing/2014/main" id="{152D4AF8-7ACE-4C2E-DE82-E557CB9D967D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>
              <a:extLst>
                <a:ext uri="{FF2B5EF4-FFF2-40B4-BE49-F238E27FC236}">
                  <a16:creationId xmlns:a16="http://schemas.microsoft.com/office/drawing/2014/main" id="{8BDE9C61-51F1-258C-94A3-E19E435E8959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>
              <a:extLst>
                <a:ext uri="{FF2B5EF4-FFF2-40B4-BE49-F238E27FC236}">
                  <a16:creationId xmlns:a16="http://schemas.microsoft.com/office/drawing/2014/main" id="{4D377325-5BCA-4E35-4B2B-5FF5B1B4C511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>
              <a:extLst>
                <a:ext uri="{FF2B5EF4-FFF2-40B4-BE49-F238E27FC236}">
                  <a16:creationId xmlns:a16="http://schemas.microsoft.com/office/drawing/2014/main" id="{2C71FCB2-88D7-0E39-1159-7F5631B91A6C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>
              <a:extLst>
                <a:ext uri="{FF2B5EF4-FFF2-40B4-BE49-F238E27FC236}">
                  <a16:creationId xmlns:a16="http://schemas.microsoft.com/office/drawing/2014/main" id="{0208E359-809F-0123-0F5E-1B9499D52DD2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>
              <a:extLst>
                <a:ext uri="{FF2B5EF4-FFF2-40B4-BE49-F238E27FC236}">
                  <a16:creationId xmlns:a16="http://schemas.microsoft.com/office/drawing/2014/main" id="{6F0C045D-0D76-9BE5-5425-C9DD25378232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>
              <a:extLst>
                <a:ext uri="{FF2B5EF4-FFF2-40B4-BE49-F238E27FC236}">
                  <a16:creationId xmlns:a16="http://schemas.microsoft.com/office/drawing/2014/main" id="{BA3C9271-D405-4E90-5CA5-566EF13041BB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>
              <a:extLst>
                <a:ext uri="{FF2B5EF4-FFF2-40B4-BE49-F238E27FC236}">
                  <a16:creationId xmlns:a16="http://schemas.microsoft.com/office/drawing/2014/main" id="{7E769E52-5C3F-5FBD-D1B3-7724050A9491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>
              <a:extLst>
                <a:ext uri="{FF2B5EF4-FFF2-40B4-BE49-F238E27FC236}">
                  <a16:creationId xmlns:a16="http://schemas.microsoft.com/office/drawing/2014/main" id="{EF65B35A-6730-2204-3A18-17A11209A04C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>
              <a:extLst>
                <a:ext uri="{FF2B5EF4-FFF2-40B4-BE49-F238E27FC236}">
                  <a16:creationId xmlns:a16="http://schemas.microsoft.com/office/drawing/2014/main" id="{36A424CF-FAA2-7925-5525-059CB2F88493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>
              <a:extLst>
                <a:ext uri="{FF2B5EF4-FFF2-40B4-BE49-F238E27FC236}">
                  <a16:creationId xmlns:a16="http://schemas.microsoft.com/office/drawing/2014/main" id="{C29666C0-8AC8-7BF7-4AA8-21402A28F8CD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>
              <a:extLst>
                <a:ext uri="{FF2B5EF4-FFF2-40B4-BE49-F238E27FC236}">
                  <a16:creationId xmlns:a16="http://schemas.microsoft.com/office/drawing/2014/main" id="{9D0DD7D1-D63F-E992-08EA-1E12D79990B5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>
              <a:extLst>
                <a:ext uri="{FF2B5EF4-FFF2-40B4-BE49-F238E27FC236}">
                  <a16:creationId xmlns:a16="http://schemas.microsoft.com/office/drawing/2014/main" id="{A53CEEB8-0AC1-B6E7-7C94-78A2D7AC11FD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>
              <a:extLst>
                <a:ext uri="{FF2B5EF4-FFF2-40B4-BE49-F238E27FC236}">
                  <a16:creationId xmlns:a16="http://schemas.microsoft.com/office/drawing/2014/main" id="{ECDC3E64-CB89-CF2B-1F4D-A1FEB44428D4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>
              <a:extLst>
                <a:ext uri="{FF2B5EF4-FFF2-40B4-BE49-F238E27FC236}">
                  <a16:creationId xmlns:a16="http://schemas.microsoft.com/office/drawing/2014/main" id="{7CA890DF-A9E6-34BD-BB75-BB587356FC6B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>
              <a:extLst>
                <a:ext uri="{FF2B5EF4-FFF2-40B4-BE49-F238E27FC236}">
                  <a16:creationId xmlns:a16="http://schemas.microsoft.com/office/drawing/2014/main" id="{ECF11CC1-592E-287C-41AE-8CB54B22D743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>
              <a:extLst>
                <a:ext uri="{FF2B5EF4-FFF2-40B4-BE49-F238E27FC236}">
                  <a16:creationId xmlns:a16="http://schemas.microsoft.com/office/drawing/2014/main" id="{91A02AFF-42BE-D6F9-EE7C-225D7F21F251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>
              <a:extLst>
                <a:ext uri="{FF2B5EF4-FFF2-40B4-BE49-F238E27FC236}">
                  <a16:creationId xmlns:a16="http://schemas.microsoft.com/office/drawing/2014/main" id="{840ABF98-6012-5C0B-ADB6-52A960D236BD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>
              <a:extLst>
                <a:ext uri="{FF2B5EF4-FFF2-40B4-BE49-F238E27FC236}">
                  <a16:creationId xmlns:a16="http://schemas.microsoft.com/office/drawing/2014/main" id="{AA4B49EE-6BE8-A066-7A41-314896EB05B2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>
              <a:extLst>
                <a:ext uri="{FF2B5EF4-FFF2-40B4-BE49-F238E27FC236}">
                  <a16:creationId xmlns:a16="http://schemas.microsoft.com/office/drawing/2014/main" id="{CEA9A026-A77C-5358-97C7-BE71A2BB3DE3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>
              <a:extLst>
                <a:ext uri="{FF2B5EF4-FFF2-40B4-BE49-F238E27FC236}">
                  <a16:creationId xmlns:a16="http://schemas.microsoft.com/office/drawing/2014/main" id="{E34BFC71-89BB-2260-7A86-DF4E3F3981B2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>
              <a:extLst>
                <a:ext uri="{FF2B5EF4-FFF2-40B4-BE49-F238E27FC236}">
                  <a16:creationId xmlns:a16="http://schemas.microsoft.com/office/drawing/2014/main" id="{68CC8A71-C1FA-1262-D70C-1E14D80854F0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>
              <a:extLst>
                <a:ext uri="{FF2B5EF4-FFF2-40B4-BE49-F238E27FC236}">
                  <a16:creationId xmlns:a16="http://schemas.microsoft.com/office/drawing/2014/main" id="{E771E1A4-30C7-E9C0-C9B2-6A41F7611F43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>
              <a:extLst>
                <a:ext uri="{FF2B5EF4-FFF2-40B4-BE49-F238E27FC236}">
                  <a16:creationId xmlns:a16="http://schemas.microsoft.com/office/drawing/2014/main" id="{64B00996-4D9D-9B01-7339-8A6BE410C5EF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>
              <a:extLst>
                <a:ext uri="{FF2B5EF4-FFF2-40B4-BE49-F238E27FC236}">
                  <a16:creationId xmlns:a16="http://schemas.microsoft.com/office/drawing/2014/main" id="{0B1490FF-84BE-10E1-1085-F371A1BC532B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>
              <a:extLst>
                <a:ext uri="{FF2B5EF4-FFF2-40B4-BE49-F238E27FC236}">
                  <a16:creationId xmlns:a16="http://schemas.microsoft.com/office/drawing/2014/main" id="{418A4161-4F0E-B857-9331-420B6F4DD1C5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>
              <a:extLst>
                <a:ext uri="{FF2B5EF4-FFF2-40B4-BE49-F238E27FC236}">
                  <a16:creationId xmlns:a16="http://schemas.microsoft.com/office/drawing/2014/main" id="{A07622C7-2935-442E-F722-9B2A7B34474B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>
              <a:extLst>
                <a:ext uri="{FF2B5EF4-FFF2-40B4-BE49-F238E27FC236}">
                  <a16:creationId xmlns:a16="http://schemas.microsoft.com/office/drawing/2014/main" id="{7F055AB0-EBF7-482D-AD1B-BDCF2003F972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>
              <a:extLst>
                <a:ext uri="{FF2B5EF4-FFF2-40B4-BE49-F238E27FC236}">
                  <a16:creationId xmlns:a16="http://schemas.microsoft.com/office/drawing/2014/main" id="{4D1885B7-28CA-6F69-C15B-3B4B3F402E64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>
              <a:extLst>
                <a:ext uri="{FF2B5EF4-FFF2-40B4-BE49-F238E27FC236}">
                  <a16:creationId xmlns:a16="http://schemas.microsoft.com/office/drawing/2014/main" id="{C140D378-5C77-115C-6BDF-D22680852FAC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>
              <a:extLst>
                <a:ext uri="{FF2B5EF4-FFF2-40B4-BE49-F238E27FC236}">
                  <a16:creationId xmlns:a16="http://schemas.microsoft.com/office/drawing/2014/main" id="{ACC7F4EC-7B56-CC97-62C7-1C291E5A4FD9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>
              <a:extLst>
                <a:ext uri="{FF2B5EF4-FFF2-40B4-BE49-F238E27FC236}">
                  <a16:creationId xmlns:a16="http://schemas.microsoft.com/office/drawing/2014/main" id="{50F9AC8A-4CB9-DEAD-BD4A-FF6127E9AC06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>
              <a:extLst>
                <a:ext uri="{FF2B5EF4-FFF2-40B4-BE49-F238E27FC236}">
                  <a16:creationId xmlns:a16="http://schemas.microsoft.com/office/drawing/2014/main" id="{17CE380D-1E51-B411-86EA-38C39940A03F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>
              <a:extLst>
                <a:ext uri="{FF2B5EF4-FFF2-40B4-BE49-F238E27FC236}">
                  <a16:creationId xmlns:a16="http://schemas.microsoft.com/office/drawing/2014/main" id="{CDF8595D-3761-B94B-2F0F-260DF79CAF2F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>
              <a:extLst>
                <a:ext uri="{FF2B5EF4-FFF2-40B4-BE49-F238E27FC236}">
                  <a16:creationId xmlns:a16="http://schemas.microsoft.com/office/drawing/2014/main" id="{AD9B3965-AC94-601C-E844-928CFBB066AD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>
              <a:extLst>
                <a:ext uri="{FF2B5EF4-FFF2-40B4-BE49-F238E27FC236}">
                  <a16:creationId xmlns:a16="http://schemas.microsoft.com/office/drawing/2014/main" id="{B6E9A349-03AF-FE6C-0DD8-9A73C8F4DDF0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>
              <a:extLst>
                <a:ext uri="{FF2B5EF4-FFF2-40B4-BE49-F238E27FC236}">
                  <a16:creationId xmlns:a16="http://schemas.microsoft.com/office/drawing/2014/main" id="{41B6EB8A-5241-70C9-CFAE-24DC2B903B0E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>
              <a:extLst>
                <a:ext uri="{FF2B5EF4-FFF2-40B4-BE49-F238E27FC236}">
                  <a16:creationId xmlns:a16="http://schemas.microsoft.com/office/drawing/2014/main" id="{B3C74E58-ECD5-319A-1210-39CFC600998D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>
              <a:extLst>
                <a:ext uri="{FF2B5EF4-FFF2-40B4-BE49-F238E27FC236}">
                  <a16:creationId xmlns:a16="http://schemas.microsoft.com/office/drawing/2014/main" id="{8BD25C16-C7D7-1312-9CB9-B7E2581D8B24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>
              <a:extLst>
                <a:ext uri="{FF2B5EF4-FFF2-40B4-BE49-F238E27FC236}">
                  <a16:creationId xmlns:a16="http://schemas.microsoft.com/office/drawing/2014/main" id="{3F815CB6-7ADB-1988-E19E-B564051ED55C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>
              <a:extLst>
                <a:ext uri="{FF2B5EF4-FFF2-40B4-BE49-F238E27FC236}">
                  <a16:creationId xmlns:a16="http://schemas.microsoft.com/office/drawing/2014/main" id="{73EBE527-1DFB-4F26-97BD-846A899655EC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>
              <a:extLst>
                <a:ext uri="{FF2B5EF4-FFF2-40B4-BE49-F238E27FC236}">
                  <a16:creationId xmlns:a16="http://schemas.microsoft.com/office/drawing/2014/main" id="{1645EB12-0054-04DC-E6AF-B52C538CC374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>
              <a:extLst>
                <a:ext uri="{FF2B5EF4-FFF2-40B4-BE49-F238E27FC236}">
                  <a16:creationId xmlns:a16="http://schemas.microsoft.com/office/drawing/2014/main" id="{D726FC17-DDA2-B582-BCDF-CA9F411C602B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>
              <a:extLst>
                <a:ext uri="{FF2B5EF4-FFF2-40B4-BE49-F238E27FC236}">
                  <a16:creationId xmlns:a16="http://schemas.microsoft.com/office/drawing/2014/main" id="{2ECC8B47-5E1E-46CA-DE5E-032BE295B8F3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>
              <a:extLst>
                <a:ext uri="{FF2B5EF4-FFF2-40B4-BE49-F238E27FC236}">
                  <a16:creationId xmlns:a16="http://schemas.microsoft.com/office/drawing/2014/main" id="{EF455A18-7F61-2D12-A989-C2FB710C56B7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>
              <a:extLst>
                <a:ext uri="{FF2B5EF4-FFF2-40B4-BE49-F238E27FC236}">
                  <a16:creationId xmlns:a16="http://schemas.microsoft.com/office/drawing/2014/main" id="{D577FECF-CCFF-D6DB-279A-C686A7BEE4A4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>
              <a:extLst>
                <a:ext uri="{FF2B5EF4-FFF2-40B4-BE49-F238E27FC236}">
                  <a16:creationId xmlns:a16="http://schemas.microsoft.com/office/drawing/2014/main" id="{32F872C2-3FCD-4478-D42C-8B28762D39AA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>
              <a:extLst>
                <a:ext uri="{FF2B5EF4-FFF2-40B4-BE49-F238E27FC236}">
                  <a16:creationId xmlns:a16="http://schemas.microsoft.com/office/drawing/2014/main" id="{1776074D-BBFB-C78E-A79B-B2588F787F6F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>
              <a:extLst>
                <a:ext uri="{FF2B5EF4-FFF2-40B4-BE49-F238E27FC236}">
                  <a16:creationId xmlns:a16="http://schemas.microsoft.com/office/drawing/2014/main" id="{C11DDFF3-D853-BDFB-AA53-CA243EFC4314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>
              <a:extLst>
                <a:ext uri="{FF2B5EF4-FFF2-40B4-BE49-F238E27FC236}">
                  <a16:creationId xmlns:a16="http://schemas.microsoft.com/office/drawing/2014/main" id="{683E2988-0A38-7EA8-7E2B-D27F67C050C1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>
              <a:extLst>
                <a:ext uri="{FF2B5EF4-FFF2-40B4-BE49-F238E27FC236}">
                  <a16:creationId xmlns:a16="http://schemas.microsoft.com/office/drawing/2014/main" id="{4F1F8792-DB72-10FE-89A3-9F8AF53D1B0B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>
              <a:extLst>
                <a:ext uri="{FF2B5EF4-FFF2-40B4-BE49-F238E27FC236}">
                  <a16:creationId xmlns:a16="http://schemas.microsoft.com/office/drawing/2014/main" id="{BE85D4C6-3FD6-1F94-0873-39C6B9418C7F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>
              <a:extLst>
                <a:ext uri="{FF2B5EF4-FFF2-40B4-BE49-F238E27FC236}">
                  <a16:creationId xmlns:a16="http://schemas.microsoft.com/office/drawing/2014/main" id="{086AE0D5-F12F-FE95-773A-E1B8FA543E96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>
              <a:extLst>
                <a:ext uri="{FF2B5EF4-FFF2-40B4-BE49-F238E27FC236}">
                  <a16:creationId xmlns:a16="http://schemas.microsoft.com/office/drawing/2014/main" id="{971C03A7-EF59-4A25-5D40-C909E8099842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>
              <a:extLst>
                <a:ext uri="{FF2B5EF4-FFF2-40B4-BE49-F238E27FC236}">
                  <a16:creationId xmlns:a16="http://schemas.microsoft.com/office/drawing/2014/main" id="{8DB56878-B14E-1D13-1559-05091394608D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>
              <a:extLst>
                <a:ext uri="{FF2B5EF4-FFF2-40B4-BE49-F238E27FC236}">
                  <a16:creationId xmlns:a16="http://schemas.microsoft.com/office/drawing/2014/main" id="{4A0D9C3C-355B-D625-58B3-7DE2C4FABF76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>
              <a:extLst>
                <a:ext uri="{FF2B5EF4-FFF2-40B4-BE49-F238E27FC236}">
                  <a16:creationId xmlns:a16="http://schemas.microsoft.com/office/drawing/2014/main" id="{D9F27509-69A5-1D00-0DB2-9B212BB4507C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>
              <a:extLst>
                <a:ext uri="{FF2B5EF4-FFF2-40B4-BE49-F238E27FC236}">
                  <a16:creationId xmlns:a16="http://schemas.microsoft.com/office/drawing/2014/main" id="{9037EE8F-381F-2FDD-4B73-E07D094513E9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>
              <a:extLst>
                <a:ext uri="{FF2B5EF4-FFF2-40B4-BE49-F238E27FC236}">
                  <a16:creationId xmlns:a16="http://schemas.microsoft.com/office/drawing/2014/main" id="{CD23646C-C2B7-CB25-36FA-9FC8906F0D88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>
              <a:extLst>
                <a:ext uri="{FF2B5EF4-FFF2-40B4-BE49-F238E27FC236}">
                  <a16:creationId xmlns:a16="http://schemas.microsoft.com/office/drawing/2014/main" id="{88BF518C-6989-566D-C986-27EE776C864E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>
              <a:extLst>
                <a:ext uri="{FF2B5EF4-FFF2-40B4-BE49-F238E27FC236}">
                  <a16:creationId xmlns:a16="http://schemas.microsoft.com/office/drawing/2014/main" id="{C834ADF6-6B4A-C971-7E4D-DDF54F9E13CC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>
              <a:extLst>
                <a:ext uri="{FF2B5EF4-FFF2-40B4-BE49-F238E27FC236}">
                  <a16:creationId xmlns:a16="http://schemas.microsoft.com/office/drawing/2014/main" id="{85DFA64A-06F1-9068-DDA4-64C5C3703BBE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>
              <a:extLst>
                <a:ext uri="{FF2B5EF4-FFF2-40B4-BE49-F238E27FC236}">
                  <a16:creationId xmlns:a16="http://schemas.microsoft.com/office/drawing/2014/main" id="{3DD13A92-26E5-6A49-2B6D-12FAF2D0F0ED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>
              <a:extLst>
                <a:ext uri="{FF2B5EF4-FFF2-40B4-BE49-F238E27FC236}">
                  <a16:creationId xmlns:a16="http://schemas.microsoft.com/office/drawing/2014/main" id="{4D81161E-1BC3-E342-8882-F95F1BDB934E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>
              <a:extLst>
                <a:ext uri="{FF2B5EF4-FFF2-40B4-BE49-F238E27FC236}">
                  <a16:creationId xmlns:a16="http://schemas.microsoft.com/office/drawing/2014/main" id="{CD534395-C767-8457-3D8A-DC7DD8CE2C9B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>
              <a:extLst>
                <a:ext uri="{FF2B5EF4-FFF2-40B4-BE49-F238E27FC236}">
                  <a16:creationId xmlns:a16="http://schemas.microsoft.com/office/drawing/2014/main" id="{BE896C08-94A4-FBE9-0DE0-CA23E1BAE5D2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>
              <a:extLst>
                <a:ext uri="{FF2B5EF4-FFF2-40B4-BE49-F238E27FC236}">
                  <a16:creationId xmlns:a16="http://schemas.microsoft.com/office/drawing/2014/main" id="{D9137CC0-6007-D2C5-0C3D-C3B0E1009901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>
              <a:extLst>
                <a:ext uri="{FF2B5EF4-FFF2-40B4-BE49-F238E27FC236}">
                  <a16:creationId xmlns:a16="http://schemas.microsoft.com/office/drawing/2014/main" id="{D8C1A3FB-1337-F187-EB7E-6333CB60CD4D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>
              <a:extLst>
                <a:ext uri="{FF2B5EF4-FFF2-40B4-BE49-F238E27FC236}">
                  <a16:creationId xmlns:a16="http://schemas.microsoft.com/office/drawing/2014/main" id="{68E8F0E8-9D8A-2EC2-9080-3147AF5BD166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>
              <a:extLst>
                <a:ext uri="{FF2B5EF4-FFF2-40B4-BE49-F238E27FC236}">
                  <a16:creationId xmlns:a16="http://schemas.microsoft.com/office/drawing/2014/main" id="{F549BF11-DA0A-00F6-18E3-F8C595F0CDFE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>
              <a:extLst>
                <a:ext uri="{FF2B5EF4-FFF2-40B4-BE49-F238E27FC236}">
                  <a16:creationId xmlns:a16="http://schemas.microsoft.com/office/drawing/2014/main" id="{FAA4D796-8235-CBD5-0763-8C4DDC643192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>
              <a:extLst>
                <a:ext uri="{FF2B5EF4-FFF2-40B4-BE49-F238E27FC236}">
                  <a16:creationId xmlns:a16="http://schemas.microsoft.com/office/drawing/2014/main" id="{D1C915CC-FF2A-4BB5-E228-812C11F44A3E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>
              <a:extLst>
                <a:ext uri="{FF2B5EF4-FFF2-40B4-BE49-F238E27FC236}">
                  <a16:creationId xmlns:a16="http://schemas.microsoft.com/office/drawing/2014/main" id="{9D1BDD5F-F787-2E02-2604-9E25773999F2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>
              <a:extLst>
                <a:ext uri="{FF2B5EF4-FFF2-40B4-BE49-F238E27FC236}">
                  <a16:creationId xmlns:a16="http://schemas.microsoft.com/office/drawing/2014/main" id="{982FDD4A-6864-E61F-5C44-6DFEBAAF1F75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>
              <a:extLst>
                <a:ext uri="{FF2B5EF4-FFF2-40B4-BE49-F238E27FC236}">
                  <a16:creationId xmlns:a16="http://schemas.microsoft.com/office/drawing/2014/main" id="{5CE605A4-C516-8C26-22A8-6908F3C26F84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>
              <a:extLst>
                <a:ext uri="{FF2B5EF4-FFF2-40B4-BE49-F238E27FC236}">
                  <a16:creationId xmlns:a16="http://schemas.microsoft.com/office/drawing/2014/main" id="{22EA38E7-9B0D-28C2-3FA5-7D69895914FB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>
              <a:extLst>
                <a:ext uri="{FF2B5EF4-FFF2-40B4-BE49-F238E27FC236}">
                  <a16:creationId xmlns:a16="http://schemas.microsoft.com/office/drawing/2014/main" id="{966352C6-DA37-984B-E410-B93CEA2EEFA7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>
              <a:extLst>
                <a:ext uri="{FF2B5EF4-FFF2-40B4-BE49-F238E27FC236}">
                  <a16:creationId xmlns:a16="http://schemas.microsoft.com/office/drawing/2014/main" id="{AC27118E-B850-6B45-E5B9-D1F55E65E85A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>
              <a:extLst>
                <a:ext uri="{FF2B5EF4-FFF2-40B4-BE49-F238E27FC236}">
                  <a16:creationId xmlns:a16="http://schemas.microsoft.com/office/drawing/2014/main" id="{07679B45-F1D8-A8FE-C842-241B801F77B1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>
              <a:extLst>
                <a:ext uri="{FF2B5EF4-FFF2-40B4-BE49-F238E27FC236}">
                  <a16:creationId xmlns:a16="http://schemas.microsoft.com/office/drawing/2014/main" id="{28C4FA54-136A-2DF3-5287-A0D0E40A5247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>
              <a:extLst>
                <a:ext uri="{FF2B5EF4-FFF2-40B4-BE49-F238E27FC236}">
                  <a16:creationId xmlns:a16="http://schemas.microsoft.com/office/drawing/2014/main" id="{6112B498-FFC8-99B1-C45C-153031E169C1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>
              <a:extLst>
                <a:ext uri="{FF2B5EF4-FFF2-40B4-BE49-F238E27FC236}">
                  <a16:creationId xmlns:a16="http://schemas.microsoft.com/office/drawing/2014/main" id="{3D46A153-5DF1-52DB-CE83-6AFEDFFB2D8F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>
              <a:extLst>
                <a:ext uri="{FF2B5EF4-FFF2-40B4-BE49-F238E27FC236}">
                  <a16:creationId xmlns:a16="http://schemas.microsoft.com/office/drawing/2014/main" id="{869A1DC1-0303-9ED6-8A50-5DBEDC89D2AC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>
              <a:extLst>
                <a:ext uri="{FF2B5EF4-FFF2-40B4-BE49-F238E27FC236}">
                  <a16:creationId xmlns:a16="http://schemas.microsoft.com/office/drawing/2014/main" id="{E335BAE6-CC9B-598E-DEBA-BEDD1465FB38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0" name="Picture 4" descr="Y:\IMMAGINE _COORDINATA_2014\LOGO_UFFICIALE\01_Polimi_centrato\eps\01_Polimi_centrato_COL_negativo.png">
            <a:extLst>
              <a:ext uri="{FF2B5EF4-FFF2-40B4-BE49-F238E27FC236}">
                <a16:creationId xmlns:a16="http://schemas.microsoft.com/office/drawing/2014/main" id="{08A7E2BF-C4C3-BB5C-E180-5E5BDEACB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52" name="Tabella 251">
            <a:extLst>
              <a:ext uri="{FF2B5EF4-FFF2-40B4-BE49-F238E27FC236}">
                <a16:creationId xmlns:a16="http://schemas.microsoft.com/office/drawing/2014/main" id="{EBB82708-D23F-5318-98FE-B1974151A4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436543"/>
              </p:ext>
            </p:extLst>
          </p:nvPr>
        </p:nvGraphicFramePr>
        <p:xfrm>
          <a:off x="6621915" y="4937250"/>
          <a:ext cx="2141416" cy="79838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77026">
                  <a:extLst>
                    <a:ext uri="{9D8B030D-6E8A-4147-A177-3AD203B41FA5}">
                      <a16:colId xmlns:a16="http://schemas.microsoft.com/office/drawing/2014/main" val="3779380801"/>
                    </a:ext>
                  </a:extLst>
                </a:gridCol>
                <a:gridCol w="764390">
                  <a:extLst>
                    <a:ext uri="{9D8B030D-6E8A-4147-A177-3AD203B41FA5}">
                      <a16:colId xmlns:a16="http://schemas.microsoft.com/office/drawing/2014/main" val="627838915"/>
                    </a:ext>
                  </a:extLst>
                </a:gridCol>
              </a:tblGrid>
              <a:tr h="266129">
                <a:tc>
                  <a:txBody>
                    <a:bodyPr/>
                    <a:lstStyle/>
                    <a:p>
                      <a:pPr algn="l"/>
                      <a:r>
                        <a:rPr lang="en-GB" sz="1100" dirty="0"/>
                        <a:t>Bassi Andrea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/>
                        <a:t>10665754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613333"/>
                  </a:ext>
                </a:extLst>
              </a:tr>
              <a:tr h="266129">
                <a:tc>
                  <a:txBody>
                    <a:bodyPr/>
                    <a:lstStyle/>
                    <a:p>
                      <a:pPr algn="l"/>
                      <a:r>
                        <a:rPr lang="en-GB" sz="1100" dirty="0" err="1"/>
                        <a:t>Croci</a:t>
                      </a:r>
                      <a:r>
                        <a:rPr lang="en-GB" sz="1100" dirty="0"/>
                        <a:t> Matteo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696484"/>
                  </a:ext>
                </a:extLst>
              </a:tr>
              <a:tr h="266129">
                <a:tc>
                  <a:txBody>
                    <a:bodyPr/>
                    <a:lstStyle/>
                    <a:p>
                      <a:pPr algn="l"/>
                      <a:r>
                        <a:rPr lang="en-GB" sz="1100" dirty="0"/>
                        <a:t>Calabria Andrea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/>
                        <a:t>10699474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9423555"/>
                  </a:ext>
                </a:extLst>
              </a:tr>
            </a:tbl>
          </a:graphicData>
        </a:graphic>
      </p:graphicFrame>
      <p:sp>
        <p:nvSpPr>
          <p:cNvPr id="254" name="CasellaDiTesto 253">
            <a:extLst>
              <a:ext uri="{FF2B5EF4-FFF2-40B4-BE49-F238E27FC236}">
                <a16:creationId xmlns:a16="http://schemas.microsoft.com/office/drawing/2014/main" id="{7A2DFB47-6E80-B89C-13D9-FEE4EF8A8999}"/>
              </a:ext>
            </a:extLst>
          </p:cNvPr>
          <p:cNvSpPr txBox="1"/>
          <p:nvPr/>
        </p:nvSpPr>
        <p:spPr>
          <a:xfrm>
            <a:off x="333842" y="4796823"/>
            <a:ext cx="6036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bg1"/>
                </a:solidFill>
              </a:rPr>
              <a:t>ASSESSMENT OF STABILITY AND CONTROL DERIVATIVES FOR eVTOL</a:t>
            </a:r>
          </a:p>
        </p:txBody>
      </p:sp>
    </p:spTree>
    <p:extLst>
      <p:ext uri="{BB962C8B-B14F-4D97-AF65-F5344CB8AC3E}">
        <p14:creationId xmlns:p14="http://schemas.microsoft.com/office/powerpoint/2010/main" val="2550045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42BE309-F46E-C790-C29C-D2F0E3AFE0E5}"/>
              </a:ext>
            </a:extLst>
          </p:cNvPr>
          <p:cNvSpPr/>
          <p:nvPr/>
        </p:nvSpPr>
        <p:spPr>
          <a:xfrm>
            <a:off x="-12018" y="0"/>
            <a:ext cx="9144000" cy="127808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726E0D0F-F933-EAF8-1691-D1CD6DBFF96F}"/>
              </a:ext>
            </a:extLst>
          </p:cNvPr>
          <p:cNvGrpSpPr/>
          <p:nvPr/>
        </p:nvGrpSpPr>
        <p:grpSpPr>
          <a:xfrm>
            <a:off x="60718" y="1098082"/>
            <a:ext cx="9036647" cy="180000"/>
            <a:chOff x="1218340" y="275867"/>
            <a:chExt cx="17715122" cy="567843"/>
          </a:xfrm>
        </p:grpSpPr>
        <p:cxnSp>
          <p:nvCxnSpPr>
            <p:cNvPr id="6" name="Connettore 1 5">
              <a:extLst>
                <a:ext uri="{FF2B5EF4-FFF2-40B4-BE49-F238E27FC236}">
                  <a16:creationId xmlns:a16="http://schemas.microsoft.com/office/drawing/2014/main" id="{DC4FA462-7781-D95E-2D9B-5A462A25915E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6">
              <a:extLst>
                <a:ext uri="{FF2B5EF4-FFF2-40B4-BE49-F238E27FC236}">
                  <a16:creationId xmlns:a16="http://schemas.microsoft.com/office/drawing/2014/main" id="{1579F61B-8823-4986-6CB4-EBA4E02B8AF6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7">
              <a:extLst>
                <a:ext uri="{FF2B5EF4-FFF2-40B4-BE49-F238E27FC236}">
                  <a16:creationId xmlns:a16="http://schemas.microsoft.com/office/drawing/2014/main" id="{609ECEDE-5DC4-7B84-5D37-5567DBE16375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8">
              <a:extLst>
                <a:ext uri="{FF2B5EF4-FFF2-40B4-BE49-F238E27FC236}">
                  <a16:creationId xmlns:a16="http://schemas.microsoft.com/office/drawing/2014/main" id="{4F976448-D5E5-74F6-386E-8357FF5ED24D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>
              <a:extLst>
                <a:ext uri="{FF2B5EF4-FFF2-40B4-BE49-F238E27FC236}">
                  <a16:creationId xmlns:a16="http://schemas.microsoft.com/office/drawing/2014/main" id="{227ACCF2-1CBF-0A1D-CF87-F70947D85A72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0">
              <a:extLst>
                <a:ext uri="{FF2B5EF4-FFF2-40B4-BE49-F238E27FC236}">
                  <a16:creationId xmlns:a16="http://schemas.microsoft.com/office/drawing/2014/main" id="{1C0A2D84-E1E7-5CDB-C2B7-05FE9A290FA4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>
              <a:extLst>
                <a:ext uri="{FF2B5EF4-FFF2-40B4-BE49-F238E27FC236}">
                  <a16:creationId xmlns:a16="http://schemas.microsoft.com/office/drawing/2014/main" id="{F5E28D12-4A66-C800-E82E-A8949F28EA46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>
              <a:extLst>
                <a:ext uri="{FF2B5EF4-FFF2-40B4-BE49-F238E27FC236}">
                  <a16:creationId xmlns:a16="http://schemas.microsoft.com/office/drawing/2014/main" id="{3F2420FD-A847-18CC-A3ED-6B5E4082EA11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>
              <a:extLst>
                <a:ext uri="{FF2B5EF4-FFF2-40B4-BE49-F238E27FC236}">
                  <a16:creationId xmlns:a16="http://schemas.microsoft.com/office/drawing/2014/main" id="{AE1AEF51-6CF1-61CC-D3DF-9BE40CAD2EE4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>
              <a:extLst>
                <a:ext uri="{FF2B5EF4-FFF2-40B4-BE49-F238E27FC236}">
                  <a16:creationId xmlns:a16="http://schemas.microsoft.com/office/drawing/2014/main" id="{04E43ADA-794D-5B4B-94CF-DE3084006431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>
              <a:extLst>
                <a:ext uri="{FF2B5EF4-FFF2-40B4-BE49-F238E27FC236}">
                  <a16:creationId xmlns:a16="http://schemas.microsoft.com/office/drawing/2014/main" id="{A8B73822-80C4-E2EC-B4EA-D9246D771DA2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>
              <a:extLst>
                <a:ext uri="{FF2B5EF4-FFF2-40B4-BE49-F238E27FC236}">
                  <a16:creationId xmlns:a16="http://schemas.microsoft.com/office/drawing/2014/main" id="{F10AD8D9-A32B-EA12-B028-245A87239877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>
              <a:extLst>
                <a:ext uri="{FF2B5EF4-FFF2-40B4-BE49-F238E27FC236}">
                  <a16:creationId xmlns:a16="http://schemas.microsoft.com/office/drawing/2014/main" id="{760ECE38-A629-E021-FEB5-FCFD1DFBEEC9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>
              <a:extLst>
                <a:ext uri="{FF2B5EF4-FFF2-40B4-BE49-F238E27FC236}">
                  <a16:creationId xmlns:a16="http://schemas.microsoft.com/office/drawing/2014/main" id="{85AF3249-8F54-102E-8F00-FFB045C70896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>
              <a:extLst>
                <a:ext uri="{FF2B5EF4-FFF2-40B4-BE49-F238E27FC236}">
                  <a16:creationId xmlns:a16="http://schemas.microsoft.com/office/drawing/2014/main" id="{598FB8CD-EBB6-1668-6DE9-FB5311C16278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>
              <a:extLst>
                <a:ext uri="{FF2B5EF4-FFF2-40B4-BE49-F238E27FC236}">
                  <a16:creationId xmlns:a16="http://schemas.microsoft.com/office/drawing/2014/main" id="{DF2CF928-A680-63ED-E81D-AC75CEBEEB41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>
              <a:extLst>
                <a:ext uri="{FF2B5EF4-FFF2-40B4-BE49-F238E27FC236}">
                  <a16:creationId xmlns:a16="http://schemas.microsoft.com/office/drawing/2014/main" id="{C59EAFE4-0E76-9E3C-5EC1-49BB889BA0F0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>
              <a:extLst>
                <a:ext uri="{FF2B5EF4-FFF2-40B4-BE49-F238E27FC236}">
                  <a16:creationId xmlns:a16="http://schemas.microsoft.com/office/drawing/2014/main" id="{2D98C348-27AC-D16B-3F25-95358CE792DE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>
              <a:extLst>
                <a:ext uri="{FF2B5EF4-FFF2-40B4-BE49-F238E27FC236}">
                  <a16:creationId xmlns:a16="http://schemas.microsoft.com/office/drawing/2014/main" id="{2ADCE28C-100E-AA54-221E-83143AC08816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>
              <a:extLst>
                <a:ext uri="{FF2B5EF4-FFF2-40B4-BE49-F238E27FC236}">
                  <a16:creationId xmlns:a16="http://schemas.microsoft.com/office/drawing/2014/main" id="{40AE7B8C-17E1-5EFF-DF1C-D54D958D2AC3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>
              <a:extLst>
                <a:ext uri="{FF2B5EF4-FFF2-40B4-BE49-F238E27FC236}">
                  <a16:creationId xmlns:a16="http://schemas.microsoft.com/office/drawing/2014/main" id="{FE835C2C-2D4C-8F47-AC42-0AB90BA12C94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>
              <a:extLst>
                <a:ext uri="{FF2B5EF4-FFF2-40B4-BE49-F238E27FC236}">
                  <a16:creationId xmlns:a16="http://schemas.microsoft.com/office/drawing/2014/main" id="{A5811019-4200-391F-8EE8-295213EA328E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>
              <a:extLst>
                <a:ext uri="{FF2B5EF4-FFF2-40B4-BE49-F238E27FC236}">
                  <a16:creationId xmlns:a16="http://schemas.microsoft.com/office/drawing/2014/main" id="{3425C8EC-3BD3-A699-5837-EFD5D5C7B04B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>
              <a:extLst>
                <a:ext uri="{FF2B5EF4-FFF2-40B4-BE49-F238E27FC236}">
                  <a16:creationId xmlns:a16="http://schemas.microsoft.com/office/drawing/2014/main" id="{E1BDF4E6-6182-C50D-D41D-B49FB6795599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>
              <a:extLst>
                <a:ext uri="{FF2B5EF4-FFF2-40B4-BE49-F238E27FC236}">
                  <a16:creationId xmlns:a16="http://schemas.microsoft.com/office/drawing/2014/main" id="{AFA49A6C-5734-9567-0AC9-3C0704A2D3B1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>
              <a:extLst>
                <a:ext uri="{FF2B5EF4-FFF2-40B4-BE49-F238E27FC236}">
                  <a16:creationId xmlns:a16="http://schemas.microsoft.com/office/drawing/2014/main" id="{E75C86D4-D279-F9CD-3418-77183D82743C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>
              <a:extLst>
                <a:ext uri="{FF2B5EF4-FFF2-40B4-BE49-F238E27FC236}">
                  <a16:creationId xmlns:a16="http://schemas.microsoft.com/office/drawing/2014/main" id="{32974DCF-5583-1C76-775E-B3D14515A13A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>
              <a:extLst>
                <a:ext uri="{FF2B5EF4-FFF2-40B4-BE49-F238E27FC236}">
                  <a16:creationId xmlns:a16="http://schemas.microsoft.com/office/drawing/2014/main" id="{FA7D303B-99FD-ECD6-88C2-4A83565FBD62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>
              <a:extLst>
                <a:ext uri="{FF2B5EF4-FFF2-40B4-BE49-F238E27FC236}">
                  <a16:creationId xmlns:a16="http://schemas.microsoft.com/office/drawing/2014/main" id="{7D16399B-0384-C49A-B9FB-281EA1F4BE58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>
              <a:extLst>
                <a:ext uri="{FF2B5EF4-FFF2-40B4-BE49-F238E27FC236}">
                  <a16:creationId xmlns:a16="http://schemas.microsoft.com/office/drawing/2014/main" id="{E0690685-5A4B-D4A9-E787-629473631DCB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>
              <a:extLst>
                <a:ext uri="{FF2B5EF4-FFF2-40B4-BE49-F238E27FC236}">
                  <a16:creationId xmlns:a16="http://schemas.microsoft.com/office/drawing/2014/main" id="{5B37FC45-138A-D774-0A32-7F7F3F0B5DED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>
              <a:extLst>
                <a:ext uri="{FF2B5EF4-FFF2-40B4-BE49-F238E27FC236}">
                  <a16:creationId xmlns:a16="http://schemas.microsoft.com/office/drawing/2014/main" id="{A786F674-C605-4622-DFB8-A423AEFAB3ED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>
              <a:extLst>
                <a:ext uri="{FF2B5EF4-FFF2-40B4-BE49-F238E27FC236}">
                  <a16:creationId xmlns:a16="http://schemas.microsoft.com/office/drawing/2014/main" id="{294F632E-B024-134C-9315-452035C4220C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>
              <a:extLst>
                <a:ext uri="{FF2B5EF4-FFF2-40B4-BE49-F238E27FC236}">
                  <a16:creationId xmlns:a16="http://schemas.microsoft.com/office/drawing/2014/main" id="{A1C8B531-0AFF-4D33-DA4E-06F55A0D6281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>
              <a:extLst>
                <a:ext uri="{FF2B5EF4-FFF2-40B4-BE49-F238E27FC236}">
                  <a16:creationId xmlns:a16="http://schemas.microsoft.com/office/drawing/2014/main" id="{AECC336A-7D5F-D167-ADFB-FDE0598820CD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>
              <a:extLst>
                <a:ext uri="{FF2B5EF4-FFF2-40B4-BE49-F238E27FC236}">
                  <a16:creationId xmlns:a16="http://schemas.microsoft.com/office/drawing/2014/main" id="{ED4F7D9F-F5A2-1507-5644-4E20039E0DC7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>
              <a:extLst>
                <a:ext uri="{FF2B5EF4-FFF2-40B4-BE49-F238E27FC236}">
                  <a16:creationId xmlns:a16="http://schemas.microsoft.com/office/drawing/2014/main" id="{13EEAABB-5CDD-23A6-449C-A1104333B5BB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>
              <a:extLst>
                <a:ext uri="{FF2B5EF4-FFF2-40B4-BE49-F238E27FC236}">
                  <a16:creationId xmlns:a16="http://schemas.microsoft.com/office/drawing/2014/main" id="{4E1D7650-230B-1718-951A-A3EB18687CFE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>
              <a:extLst>
                <a:ext uri="{FF2B5EF4-FFF2-40B4-BE49-F238E27FC236}">
                  <a16:creationId xmlns:a16="http://schemas.microsoft.com/office/drawing/2014/main" id="{68A03456-BFFC-EDE7-0AAB-B0560C8E88C1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>
              <a:extLst>
                <a:ext uri="{FF2B5EF4-FFF2-40B4-BE49-F238E27FC236}">
                  <a16:creationId xmlns:a16="http://schemas.microsoft.com/office/drawing/2014/main" id="{A32041D0-F9A8-BC08-8F1C-CC5D43090395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>
              <a:extLst>
                <a:ext uri="{FF2B5EF4-FFF2-40B4-BE49-F238E27FC236}">
                  <a16:creationId xmlns:a16="http://schemas.microsoft.com/office/drawing/2014/main" id="{3578D581-AEA0-93A1-9633-309BB3E91D71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>
              <a:extLst>
                <a:ext uri="{FF2B5EF4-FFF2-40B4-BE49-F238E27FC236}">
                  <a16:creationId xmlns:a16="http://schemas.microsoft.com/office/drawing/2014/main" id="{1512B6D9-4B07-16B3-1674-9831B19029F7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>
              <a:extLst>
                <a:ext uri="{FF2B5EF4-FFF2-40B4-BE49-F238E27FC236}">
                  <a16:creationId xmlns:a16="http://schemas.microsoft.com/office/drawing/2014/main" id="{15785E51-17FF-5EB5-AE3E-C0ADA4182BC6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>
              <a:extLst>
                <a:ext uri="{FF2B5EF4-FFF2-40B4-BE49-F238E27FC236}">
                  <a16:creationId xmlns:a16="http://schemas.microsoft.com/office/drawing/2014/main" id="{E9AB02B7-F3DF-D47A-EFFF-4BA340A94F20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>
              <a:extLst>
                <a:ext uri="{FF2B5EF4-FFF2-40B4-BE49-F238E27FC236}">
                  <a16:creationId xmlns:a16="http://schemas.microsoft.com/office/drawing/2014/main" id="{D2DA3843-C2AF-0809-4DFC-37E83DD8AABF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>
              <a:extLst>
                <a:ext uri="{FF2B5EF4-FFF2-40B4-BE49-F238E27FC236}">
                  <a16:creationId xmlns:a16="http://schemas.microsoft.com/office/drawing/2014/main" id="{C4180CF7-09FB-44B5-9B23-DE2D6FB442C8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>
              <a:extLst>
                <a:ext uri="{FF2B5EF4-FFF2-40B4-BE49-F238E27FC236}">
                  <a16:creationId xmlns:a16="http://schemas.microsoft.com/office/drawing/2014/main" id="{0DB1B5A0-955C-DF95-DD21-44738DB4765B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>
              <a:extLst>
                <a:ext uri="{FF2B5EF4-FFF2-40B4-BE49-F238E27FC236}">
                  <a16:creationId xmlns:a16="http://schemas.microsoft.com/office/drawing/2014/main" id="{8E27EDD7-D01F-7020-ABA1-C9B0BF05668B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>
              <a:extLst>
                <a:ext uri="{FF2B5EF4-FFF2-40B4-BE49-F238E27FC236}">
                  <a16:creationId xmlns:a16="http://schemas.microsoft.com/office/drawing/2014/main" id="{3DDA0BF4-2383-8947-12E4-4047E9D92184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>
              <a:extLst>
                <a:ext uri="{FF2B5EF4-FFF2-40B4-BE49-F238E27FC236}">
                  <a16:creationId xmlns:a16="http://schemas.microsoft.com/office/drawing/2014/main" id="{C2829B5D-8833-11C6-AD50-A5645A7FEFE5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>
              <a:extLst>
                <a:ext uri="{FF2B5EF4-FFF2-40B4-BE49-F238E27FC236}">
                  <a16:creationId xmlns:a16="http://schemas.microsoft.com/office/drawing/2014/main" id="{D2954194-40AC-B85C-0AA0-1C73C389B052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>
              <a:extLst>
                <a:ext uri="{FF2B5EF4-FFF2-40B4-BE49-F238E27FC236}">
                  <a16:creationId xmlns:a16="http://schemas.microsoft.com/office/drawing/2014/main" id="{CBA8AEE7-3A60-6648-51AE-EB2BD8300739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>
              <a:extLst>
                <a:ext uri="{FF2B5EF4-FFF2-40B4-BE49-F238E27FC236}">
                  <a16:creationId xmlns:a16="http://schemas.microsoft.com/office/drawing/2014/main" id="{1B7949A0-52F0-0E7E-2AD6-B08BA73213F9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>
              <a:extLst>
                <a:ext uri="{FF2B5EF4-FFF2-40B4-BE49-F238E27FC236}">
                  <a16:creationId xmlns:a16="http://schemas.microsoft.com/office/drawing/2014/main" id="{F90221E3-6677-6187-0016-08A62570AADF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>
              <a:extLst>
                <a:ext uri="{FF2B5EF4-FFF2-40B4-BE49-F238E27FC236}">
                  <a16:creationId xmlns:a16="http://schemas.microsoft.com/office/drawing/2014/main" id="{09A11FAF-9130-C637-DA71-BEC1B8DD0E79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>
              <a:extLst>
                <a:ext uri="{FF2B5EF4-FFF2-40B4-BE49-F238E27FC236}">
                  <a16:creationId xmlns:a16="http://schemas.microsoft.com/office/drawing/2014/main" id="{65C869C9-7F40-DE63-7A06-CF635CBB82B4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>
              <a:extLst>
                <a:ext uri="{FF2B5EF4-FFF2-40B4-BE49-F238E27FC236}">
                  <a16:creationId xmlns:a16="http://schemas.microsoft.com/office/drawing/2014/main" id="{3BE2FAB7-D451-1905-4209-8E1B0AA55771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>
              <a:extLst>
                <a:ext uri="{FF2B5EF4-FFF2-40B4-BE49-F238E27FC236}">
                  <a16:creationId xmlns:a16="http://schemas.microsoft.com/office/drawing/2014/main" id="{8868CC62-16EF-673C-F61B-C5767277439D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>
              <a:extLst>
                <a:ext uri="{FF2B5EF4-FFF2-40B4-BE49-F238E27FC236}">
                  <a16:creationId xmlns:a16="http://schemas.microsoft.com/office/drawing/2014/main" id="{6C70AA2C-3974-4EE8-D514-321D74C2273E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>
              <a:extLst>
                <a:ext uri="{FF2B5EF4-FFF2-40B4-BE49-F238E27FC236}">
                  <a16:creationId xmlns:a16="http://schemas.microsoft.com/office/drawing/2014/main" id="{3800366F-DCE6-5FCD-E25C-891DF50E60F3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>
              <a:extLst>
                <a:ext uri="{FF2B5EF4-FFF2-40B4-BE49-F238E27FC236}">
                  <a16:creationId xmlns:a16="http://schemas.microsoft.com/office/drawing/2014/main" id="{2BDAEB3E-853D-EF4D-EF1A-464D5DB59E71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>
              <a:extLst>
                <a:ext uri="{FF2B5EF4-FFF2-40B4-BE49-F238E27FC236}">
                  <a16:creationId xmlns:a16="http://schemas.microsoft.com/office/drawing/2014/main" id="{2144AEB0-47E5-417D-D445-C2628A9F9540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>
              <a:extLst>
                <a:ext uri="{FF2B5EF4-FFF2-40B4-BE49-F238E27FC236}">
                  <a16:creationId xmlns:a16="http://schemas.microsoft.com/office/drawing/2014/main" id="{D4EBF8C2-CB0C-7F03-FA5C-D34E7E3BE450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>
              <a:extLst>
                <a:ext uri="{FF2B5EF4-FFF2-40B4-BE49-F238E27FC236}">
                  <a16:creationId xmlns:a16="http://schemas.microsoft.com/office/drawing/2014/main" id="{1BB1E500-5F73-E4C7-F351-62A54738BEC9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>
              <a:extLst>
                <a:ext uri="{FF2B5EF4-FFF2-40B4-BE49-F238E27FC236}">
                  <a16:creationId xmlns:a16="http://schemas.microsoft.com/office/drawing/2014/main" id="{45B1A8EB-AA54-6B0F-FE71-EEF9CE47CA30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>
              <a:extLst>
                <a:ext uri="{FF2B5EF4-FFF2-40B4-BE49-F238E27FC236}">
                  <a16:creationId xmlns:a16="http://schemas.microsoft.com/office/drawing/2014/main" id="{B2D73DF2-ECB1-BC54-BE4C-61F6E15CE2ED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>
              <a:extLst>
                <a:ext uri="{FF2B5EF4-FFF2-40B4-BE49-F238E27FC236}">
                  <a16:creationId xmlns:a16="http://schemas.microsoft.com/office/drawing/2014/main" id="{3C7286B6-7494-EC24-6ED4-060771059167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>
              <a:extLst>
                <a:ext uri="{FF2B5EF4-FFF2-40B4-BE49-F238E27FC236}">
                  <a16:creationId xmlns:a16="http://schemas.microsoft.com/office/drawing/2014/main" id="{5C59D284-3CA5-882F-CC8F-84785E045905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>
              <a:extLst>
                <a:ext uri="{FF2B5EF4-FFF2-40B4-BE49-F238E27FC236}">
                  <a16:creationId xmlns:a16="http://schemas.microsoft.com/office/drawing/2014/main" id="{ED4432A9-85FE-8F1B-BADA-EC60E7F31099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>
              <a:extLst>
                <a:ext uri="{FF2B5EF4-FFF2-40B4-BE49-F238E27FC236}">
                  <a16:creationId xmlns:a16="http://schemas.microsoft.com/office/drawing/2014/main" id="{F67E8BFE-E11C-0A69-D1E5-FE8599DF7CDB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>
              <a:extLst>
                <a:ext uri="{FF2B5EF4-FFF2-40B4-BE49-F238E27FC236}">
                  <a16:creationId xmlns:a16="http://schemas.microsoft.com/office/drawing/2014/main" id="{CD12AA6A-D305-3865-632E-9F49381120A0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>
              <a:extLst>
                <a:ext uri="{FF2B5EF4-FFF2-40B4-BE49-F238E27FC236}">
                  <a16:creationId xmlns:a16="http://schemas.microsoft.com/office/drawing/2014/main" id="{7826B99A-14A9-AAB7-AF65-3A0E6AD7FEEE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>
              <a:extLst>
                <a:ext uri="{FF2B5EF4-FFF2-40B4-BE49-F238E27FC236}">
                  <a16:creationId xmlns:a16="http://schemas.microsoft.com/office/drawing/2014/main" id="{95FE822A-6F93-0E37-881D-59B75404E8AD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>
              <a:extLst>
                <a:ext uri="{FF2B5EF4-FFF2-40B4-BE49-F238E27FC236}">
                  <a16:creationId xmlns:a16="http://schemas.microsoft.com/office/drawing/2014/main" id="{96C55426-786F-68C4-7370-50686AAF775C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>
              <a:extLst>
                <a:ext uri="{FF2B5EF4-FFF2-40B4-BE49-F238E27FC236}">
                  <a16:creationId xmlns:a16="http://schemas.microsoft.com/office/drawing/2014/main" id="{D7A49083-5383-06DD-0AEC-7468F6C1B3B0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>
              <a:extLst>
                <a:ext uri="{FF2B5EF4-FFF2-40B4-BE49-F238E27FC236}">
                  <a16:creationId xmlns:a16="http://schemas.microsoft.com/office/drawing/2014/main" id="{9C7EE6FC-21CB-3E4D-74AB-A74044B01207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>
              <a:extLst>
                <a:ext uri="{FF2B5EF4-FFF2-40B4-BE49-F238E27FC236}">
                  <a16:creationId xmlns:a16="http://schemas.microsoft.com/office/drawing/2014/main" id="{75D8FFF5-9B5A-5773-02A9-2751F665D469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>
              <a:extLst>
                <a:ext uri="{FF2B5EF4-FFF2-40B4-BE49-F238E27FC236}">
                  <a16:creationId xmlns:a16="http://schemas.microsoft.com/office/drawing/2014/main" id="{F41B1276-053E-6A6E-7232-B937C1CB29D1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>
              <a:extLst>
                <a:ext uri="{FF2B5EF4-FFF2-40B4-BE49-F238E27FC236}">
                  <a16:creationId xmlns:a16="http://schemas.microsoft.com/office/drawing/2014/main" id="{0E929D4A-2F2F-7D0A-F486-1BF3F50C7F4A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>
              <a:extLst>
                <a:ext uri="{FF2B5EF4-FFF2-40B4-BE49-F238E27FC236}">
                  <a16:creationId xmlns:a16="http://schemas.microsoft.com/office/drawing/2014/main" id="{7BA6D818-6865-09D1-36D3-B101B55C2FC7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>
              <a:extLst>
                <a:ext uri="{FF2B5EF4-FFF2-40B4-BE49-F238E27FC236}">
                  <a16:creationId xmlns:a16="http://schemas.microsoft.com/office/drawing/2014/main" id="{2517453C-0878-B7A8-7F7F-555EBF1B2FFA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>
              <a:extLst>
                <a:ext uri="{FF2B5EF4-FFF2-40B4-BE49-F238E27FC236}">
                  <a16:creationId xmlns:a16="http://schemas.microsoft.com/office/drawing/2014/main" id="{019478E9-8ACF-94F7-34CB-7D2237E35F4C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>
              <a:extLst>
                <a:ext uri="{FF2B5EF4-FFF2-40B4-BE49-F238E27FC236}">
                  <a16:creationId xmlns:a16="http://schemas.microsoft.com/office/drawing/2014/main" id="{B27817C6-4980-5572-C458-89DC9E07A3D4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>
              <a:extLst>
                <a:ext uri="{FF2B5EF4-FFF2-40B4-BE49-F238E27FC236}">
                  <a16:creationId xmlns:a16="http://schemas.microsoft.com/office/drawing/2014/main" id="{81AA854E-E555-06B9-28F5-DEC38F847430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>
              <a:extLst>
                <a:ext uri="{FF2B5EF4-FFF2-40B4-BE49-F238E27FC236}">
                  <a16:creationId xmlns:a16="http://schemas.microsoft.com/office/drawing/2014/main" id="{437B5BC8-B1A1-5141-034A-6D81307D77A6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>
              <a:extLst>
                <a:ext uri="{FF2B5EF4-FFF2-40B4-BE49-F238E27FC236}">
                  <a16:creationId xmlns:a16="http://schemas.microsoft.com/office/drawing/2014/main" id="{03D5DDA8-7F48-8522-20FC-0FB42723A12B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>
              <a:extLst>
                <a:ext uri="{FF2B5EF4-FFF2-40B4-BE49-F238E27FC236}">
                  <a16:creationId xmlns:a16="http://schemas.microsoft.com/office/drawing/2014/main" id="{E16E55DC-41C5-C433-1315-E3D3C79D9F86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>
              <a:extLst>
                <a:ext uri="{FF2B5EF4-FFF2-40B4-BE49-F238E27FC236}">
                  <a16:creationId xmlns:a16="http://schemas.microsoft.com/office/drawing/2014/main" id="{029AADAB-D5BF-3A23-487D-67A6C87675B5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>
              <a:extLst>
                <a:ext uri="{FF2B5EF4-FFF2-40B4-BE49-F238E27FC236}">
                  <a16:creationId xmlns:a16="http://schemas.microsoft.com/office/drawing/2014/main" id="{64E72512-DD56-4A6C-8E17-83889CE718D9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>
              <a:extLst>
                <a:ext uri="{FF2B5EF4-FFF2-40B4-BE49-F238E27FC236}">
                  <a16:creationId xmlns:a16="http://schemas.microsoft.com/office/drawing/2014/main" id="{4B376EAB-D002-F21F-D274-E4734B3C69BC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>
              <a:extLst>
                <a:ext uri="{FF2B5EF4-FFF2-40B4-BE49-F238E27FC236}">
                  <a16:creationId xmlns:a16="http://schemas.microsoft.com/office/drawing/2014/main" id="{718311EC-370B-62DF-A459-2085D033A475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>
              <a:extLst>
                <a:ext uri="{FF2B5EF4-FFF2-40B4-BE49-F238E27FC236}">
                  <a16:creationId xmlns:a16="http://schemas.microsoft.com/office/drawing/2014/main" id="{498BC152-9C4C-5952-B2DF-D2BC9EE5AFDB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>
              <a:extLst>
                <a:ext uri="{FF2B5EF4-FFF2-40B4-BE49-F238E27FC236}">
                  <a16:creationId xmlns:a16="http://schemas.microsoft.com/office/drawing/2014/main" id="{93180696-0E4B-F91E-7ADA-42818BFF7EAA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>
              <a:extLst>
                <a:ext uri="{FF2B5EF4-FFF2-40B4-BE49-F238E27FC236}">
                  <a16:creationId xmlns:a16="http://schemas.microsoft.com/office/drawing/2014/main" id="{DD29EF02-0AA8-9B32-F6F8-6CA17E02F0DA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>
              <a:extLst>
                <a:ext uri="{FF2B5EF4-FFF2-40B4-BE49-F238E27FC236}">
                  <a16:creationId xmlns:a16="http://schemas.microsoft.com/office/drawing/2014/main" id="{CE4B316D-0915-4FA2-9091-9A2324DAE44B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>
              <a:extLst>
                <a:ext uri="{FF2B5EF4-FFF2-40B4-BE49-F238E27FC236}">
                  <a16:creationId xmlns:a16="http://schemas.microsoft.com/office/drawing/2014/main" id="{FCCC33D4-1BBE-5127-FBBB-1E0E78F566E0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>
              <a:extLst>
                <a:ext uri="{FF2B5EF4-FFF2-40B4-BE49-F238E27FC236}">
                  <a16:creationId xmlns:a16="http://schemas.microsoft.com/office/drawing/2014/main" id="{AD7D9EAC-4B30-3108-3E56-2E4812B478BA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>
              <a:extLst>
                <a:ext uri="{FF2B5EF4-FFF2-40B4-BE49-F238E27FC236}">
                  <a16:creationId xmlns:a16="http://schemas.microsoft.com/office/drawing/2014/main" id="{C0531FF3-A28F-4222-312B-D3C4A56B5269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>
              <a:extLst>
                <a:ext uri="{FF2B5EF4-FFF2-40B4-BE49-F238E27FC236}">
                  <a16:creationId xmlns:a16="http://schemas.microsoft.com/office/drawing/2014/main" id="{1003E625-AD9C-45F9-D685-7D2688BEE343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>
              <a:extLst>
                <a:ext uri="{FF2B5EF4-FFF2-40B4-BE49-F238E27FC236}">
                  <a16:creationId xmlns:a16="http://schemas.microsoft.com/office/drawing/2014/main" id="{1170D79F-90FF-83DA-C520-757729F3976A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>
              <a:extLst>
                <a:ext uri="{FF2B5EF4-FFF2-40B4-BE49-F238E27FC236}">
                  <a16:creationId xmlns:a16="http://schemas.microsoft.com/office/drawing/2014/main" id="{637400DB-5D96-98AA-291D-6DF29B49579B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>
              <a:extLst>
                <a:ext uri="{FF2B5EF4-FFF2-40B4-BE49-F238E27FC236}">
                  <a16:creationId xmlns:a16="http://schemas.microsoft.com/office/drawing/2014/main" id="{F0BBC39B-4C5A-C1BA-4171-08EBE7D25A6C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>
              <a:extLst>
                <a:ext uri="{FF2B5EF4-FFF2-40B4-BE49-F238E27FC236}">
                  <a16:creationId xmlns:a16="http://schemas.microsoft.com/office/drawing/2014/main" id="{D1EF1ACF-FC47-D5D9-C989-4EE903E50451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>
              <a:extLst>
                <a:ext uri="{FF2B5EF4-FFF2-40B4-BE49-F238E27FC236}">
                  <a16:creationId xmlns:a16="http://schemas.microsoft.com/office/drawing/2014/main" id="{6B1042D0-C9EA-EA66-1E3D-E96D55F43FAD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>
              <a:extLst>
                <a:ext uri="{FF2B5EF4-FFF2-40B4-BE49-F238E27FC236}">
                  <a16:creationId xmlns:a16="http://schemas.microsoft.com/office/drawing/2014/main" id="{0E983C16-C5F5-9386-1FE4-23AD30B102A5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>
              <a:extLst>
                <a:ext uri="{FF2B5EF4-FFF2-40B4-BE49-F238E27FC236}">
                  <a16:creationId xmlns:a16="http://schemas.microsoft.com/office/drawing/2014/main" id="{FC1C03C2-4431-F078-25B8-DAB52B07C456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>
              <a:extLst>
                <a:ext uri="{FF2B5EF4-FFF2-40B4-BE49-F238E27FC236}">
                  <a16:creationId xmlns:a16="http://schemas.microsoft.com/office/drawing/2014/main" id="{61756299-54B1-1C2B-0511-92D06EF18186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>
              <a:extLst>
                <a:ext uri="{FF2B5EF4-FFF2-40B4-BE49-F238E27FC236}">
                  <a16:creationId xmlns:a16="http://schemas.microsoft.com/office/drawing/2014/main" id="{C4F9B8BF-FE5E-082E-4521-546A94723666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>
              <a:extLst>
                <a:ext uri="{FF2B5EF4-FFF2-40B4-BE49-F238E27FC236}">
                  <a16:creationId xmlns:a16="http://schemas.microsoft.com/office/drawing/2014/main" id="{F4216244-CD49-BC94-B3BE-F923A31D82EB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>
              <a:extLst>
                <a:ext uri="{FF2B5EF4-FFF2-40B4-BE49-F238E27FC236}">
                  <a16:creationId xmlns:a16="http://schemas.microsoft.com/office/drawing/2014/main" id="{E25E5374-4AF2-9B29-4F51-CE007CDE89BE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>
              <a:extLst>
                <a:ext uri="{FF2B5EF4-FFF2-40B4-BE49-F238E27FC236}">
                  <a16:creationId xmlns:a16="http://schemas.microsoft.com/office/drawing/2014/main" id="{2DA996A9-FF59-4D8A-7ABF-2330DA4AC69D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>
              <a:extLst>
                <a:ext uri="{FF2B5EF4-FFF2-40B4-BE49-F238E27FC236}">
                  <a16:creationId xmlns:a16="http://schemas.microsoft.com/office/drawing/2014/main" id="{E00D84D1-3B58-568D-C25A-3E9B7ABF7A35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>
              <a:extLst>
                <a:ext uri="{FF2B5EF4-FFF2-40B4-BE49-F238E27FC236}">
                  <a16:creationId xmlns:a16="http://schemas.microsoft.com/office/drawing/2014/main" id="{0FFFB565-CDB1-C5EA-C991-757EA8CF8DDF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>
              <a:extLst>
                <a:ext uri="{FF2B5EF4-FFF2-40B4-BE49-F238E27FC236}">
                  <a16:creationId xmlns:a16="http://schemas.microsoft.com/office/drawing/2014/main" id="{A0F96CA5-3F8D-DDD5-7E1D-B9D2D511D3F6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>
              <a:extLst>
                <a:ext uri="{FF2B5EF4-FFF2-40B4-BE49-F238E27FC236}">
                  <a16:creationId xmlns:a16="http://schemas.microsoft.com/office/drawing/2014/main" id="{A0835558-C6A6-EFA9-B54B-5CD9A36EBAAC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>
              <a:extLst>
                <a:ext uri="{FF2B5EF4-FFF2-40B4-BE49-F238E27FC236}">
                  <a16:creationId xmlns:a16="http://schemas.microsoft.com/office/drawing/2014/main" id="{6075C9F3-4F32-3272-9957-124BCCAE6851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>
              <a:extLst>
                <a:ext uri="{FF2B5EF4-FFF2-40B4-BE49-F238E27FC236}">
                  <a16:creationId xmlns:a16="http://schemas.microsoft.com/office/drawing/2014/main" id="{6681A4B1-A631-0989-1A19-77830617AD35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>
              <a:extLst>
                <a:ext uri="{FF2B5EF4-FFF2-40B4-BE49-F238E27FC236}">
                  <a16:creationId xmlns:a16="http://schemas.microsoft.com/office/drawing/2014/main" id="{2DB80236-19C1-3674-5D82-841C575E6AF7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>
              <a:extLst>
                <a:ext uri="{FF2B5EF4-FFF2-40B4-BE49-F238E27FC236}">
                  <a16:creationId xmlns:a16="http://schemas.microsoft.com/office/drawing/2014/main" id="{FE420C7C-381D-119A-2E23-31CF0E93C16C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>
              <a:extLst>
                <a:ext uri="{FF2B5EF4-FFF2-40B4-BE49-F238E27FC236}">
                  <a16:creationId xmlns:a16="http://schemas.microsoft.com/office/drawing/2014/main" id="{E7D9AE30-9EB0-A2AF-924E-46BCA6F4AB12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Rettangolo 125">
            <a:extLst>
              <a:ext uri="{FF2B5EF4-FFF2-40B4-BE49-F238E27FC236}">
                <a16:creationId xmlns:a16="http://schemas.microsoft.com/office/drawing/2014/main" id="{6E8CC0D1-5240-926D-C3B5-D7CD918AA644}"/>
              </a:ext>
            </a:extLst>
          </p:cNvPr>
          <p:cNvSpPr/>
          <p:nvPr/>
        </p:nvSpPr>
        <p:spPr>
          <a:xfrm>
            <a:off x="-30916" y="6100908"/>
            <a:ext cx="9174915" cy="75709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27" name="Picture 6" descr="Call for Papers – CMWRS2022">
            <a:extLst>
              <a:ext uri="{FF2B5EF4-FFF2-40B4-BE49-F238E27FC236}">
                <a16:creationId xmlns:a16="http://schemas.microsoft.com/office/drawing/2014/main" id="{61B3026E-0D2A-71C3-1B14-3C708A2F8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8" y="6069583"/>
            <a:ext cx="1794328" cy="757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8" name="Segnaposto numero diapositiva 127">
            <a:extLst>
              <a:ext uri="{FF2B5EF4-FFF2-40B4-BE49-F238E27FC236}">
                <a16:creationId xmlns:a16="http://schemas.microsoft.com/office/drawing/2014/main" id="{A384F944-FFB7-C798-A501-03B4DDC34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32" name="Titolo 1">
            <a:extLst>
              <a:ext uri="{FF2B5EF4-FFF2-40B4-BE49-F238E27FC236}">
                <a16:creationId xmlns:a16="http://schemas.microsoft.com/office/drawing/2014/main" id="{0A3F8690-EBE4-2DAF-B1D5-73A0243A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34" y="304726"/>
            <a:ext cx="4556305" cy="488631"/>
          </a:xfrm>
        </p:spPr>
        <p:txBody>
          <a:bodyPr>
            <a:noAutofit/>
          </a:bodyPr>
          <a:lstStyle/>
          <a:p>
            <a:r>
              <a:rPr lang="it-IT" sz="2800" b="1" dirty="0" err="1">
                <a:solidFill>
                  <a:schemeClr val="bg1"/>
                </a:solidFill>
              </a:rPr>
              <a:t>Problem</a:t>
            </a:r>
            <a:r>
              <a:rPr lang="it-IT" sz="2800" b="1" dirty="0">
                <a:solidFill>
                  <a:schemeClr val="bg1"/>
                </a:solidFill>
              </a:rPr>
              <a:t> Statement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F8696E1-052A-CB81-A847-3B6058C99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/>
              <a:t>Computation</a:t>
            </a:r>
            <a:r>
              <a:rPr lang="it-IT" dirty="0"/>
              <a:t> of the </a:t>
            </a:r>
            <a:r>
              <a:rPr lang="it-IT" dirty="0" err="1"/>
              <a:t>stability</a:t>
            </a:r>
            <a:r>
              <a:rPr lang="it-IT" dirty="0"/>
              <a:t> and control </a:t>
            </a:r>
            <a:r>
              <a:rPr lang="it-IT" dirty="0" err="1"/>
              <a:t>derivatives</a:t>
            </a:r>
            <a:r>
              <a:rPr lang="it-IT" dirty="0"/>
              <a:t> of an </a:t>
            </a:r>
            <a:r>
              <a:rPr lang="it-IT" dirty="0" err="1"/>
              <a:t>experimental</a:t>
            </a:r>
            <a:r>
              <a:rPr lang="it-IT" dirty="0"/>
              <a:t> eVTOL model </a:t>
            </a:r>
            <a:r>
              <a:rPr lang="it-IT" dirty="0" err="1"/>
              <a:t>aircraft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04239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42BE309-F46E-C790-C29C-D2F0E3AFE0E5}"/>
              </a:ext>
            </a:extLst>
          </p:cNvPr>
          <p:cNvSpPr/>
          <p:nvPr/>
        </p:nvSpPr>
        <p:spPr>
          <a:xfrm>
            <a:off x="-12018" y="0"/>
            <a:ext cx="9144000" cy="127808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726E0D0F-F933-EAF8-1691-D1CD6DBFF96F}"/>
              </a:ext>
            </a:extLst>
          </p:cNvPr>
          <p:cNvGrpSpPr/>
          <p:nvPr/>
        </p:nvGrpSpPr>
        <p:grpSpPr>
          <a:xfrm>
            <a:off x="60718" y="1098082"/>
            <a:ext cx="9036647" cy="180000"/>
            <a:chOff x="1218340" y="275867"/>
            <a:chExt cx="17715122" cy="567843"/>
          </a:xfrm>
        </p:grpSpPr>
        <p:cxnSp>
          <p:nvCxnSpPr>
            <p:cNvPr id="6" name="Connettore 1 5">
              <a:extLst>
                <a:ext uri="{FF2B5EF4-FFF2-40B4-BE49-F238E27FC236}">
                  <a16:creationId xmlns:a16="http://schemas.microsoft.com/office/drawing/2014/main" id="{DC4FA462-7781-D95E-2D9B-5A462A25915E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6">
              <a:extLst>
                <a:ext uri="{FF2B5EF4-FFF2-40B4-BE49-F238E27FC236}">
                  <a16:creationId xmlns:a16="http://schemas.microsoft.com/office/drawing/2014/main" id="{1579F61B-8823-4986-6CB4-EBA4E02B8AF6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7">
              <a:extLst>
                <a:ext uri="{FF2B5EF4-FFF2-40B4-BE49-F238E27FC236}">
                  <a16:creationId xmlns:a16="http://schemas.microsoft.com/office/drawing/2014/main" id="{609ECEDE-5DC4-7B84-5D37-5567DBE16375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8">
              <a:extLst>
                <a:ext uri="{FF2B5EF4-FFF2-40B4-BE49-F238E27FC236}">
                  <a16:creationId xmlns:a16="http://schemas.microsoft.com/office/drawing/2014/main" id="{4F976448-D5E5-74F6-386E-8357FF5ED24D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>
              <a:extLst>
                <a:ext uri="{FF2B5EF4-FFF2-40B4-BE49-F238E27FC236}">
                  <a16:creationId xmlns:a16="http://schemas.microsoft.com/office/drawing/2014/main" id="{227ACCF2-1CBF-0A1D-CF87-F70947D85A72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0">
              <a:extLst>
                <a:ext uri="{FF2B5EF4-FFF2-40B4-BE49-F238E27FC236}">
                  <a16:creationId xmlns:a16="http://schemas.microsoft.com/office/drawing/2014/main" id="{1C0A2D84-E1E7-5CDB-C2B7-05FE9A290FA4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>
              <a:extLst>
                <a:ext uri="{FF2B5EF4-FFF2-40B4-BE49-F238E27FC236}">
                  <a16:creationId xmlns:a16="http://schemas.microsoft.com/office/drawing/2014/main" id="{F5E28D12-4A66-C800-E82E-A8949F28EA46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>
              <a:extLst>
                <a:ext uri="{FF2B5EF4-FFF2-40B4-BE49-F238E27FC236}">
                  <a16:creationId xmlns:a16="http://schemas.microsoft.com/office/drawing/2014/main" id="{3F2420FD-A847-18CC-A3ED-6B5E4082EA11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>
              <a:extLst>
                <a:ext uri="{FF2B5EF4-FFF2-40B4-BE49-F238E27FC236}">
                  <a16:creationId xmlns:a16="http://schemas.microsoft.com/office/drawing/2014/main" id="{AE1AEF51-6CF1-61CC-D3DF-9BE40CAD2EE4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>
              <a:extLst>
                <a:ext uri="{FF2B5EF4-FFF2-40B4-BE49-F238E27FC236}">
                  <a16:creationId xmlns:a16="http://schemas.microsoft.com/office/drawing/2014/main" id="{04E43ADA-794D-5B4B-94CF-DE3084006431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>
              <a:extLst>
                <a:ext uri="{FF2B5EF4-FFF2-40B4-BE49-F238E27FC236}">
                  <a16:creationId xmlns:a16="http://schemas.microsoft.com/office/drawing/2014/main" id="{A8B73822-80C4-E2EC-B4EA-D9246D771DA2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>
              <a:extLst>
                <a:ext uri="{FF2B5EF4-FFF2-40B4-BE49-F238E27FC236}">
                  <a16:creationId xmlns:a16="http://schemas.microsoft.com/office/drawing/2014/main" id="{F10AD8D9-A32B-EA12-B028-245A87239877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>
              <a:extLst>
                <a:ext uri="{FF2B5EF4-FFF2-40B4-BE49-F238E27FC236}">
                  <a16:creationId xmlns:a16="http://schemas.microsoft.com/office/drawing/2014/main" id="{760ECE38-A629-E021-FEB5-FCFD1DFBEEC9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>
              <a:extLst>
                <a:ext uri="{FF2B5EF4-FFF2-40B4-BE49-F238E27FC236}">
                  <a16:creationId xmlns:a16="http://schemas.microsoft.com/office/drawing/2014/main" id="{85AF3249-8F54-102E-8F00-FFB045C70896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>
              <a:extLst>
                <a:ext uri="{FF2B5EF4-FFF2-40B4-BE49-F238E27FC236}">
                  <a16:creationId xmlns:a16="http://schemas.microsoft.com/office/drawing/2014/main" id="{598FB8CD-EBB6-1668-6DE9-FB5311C16278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>
              <a:extLst>
                <a:ext uri="{FF2B5EF4-FFF2-40B4-BE49-F238E27FC236}">
                  <a16:creationId xmlns:a16="http://schemas.microsoft.com/office/drawing/2014/main" id="{DF2CF928-A680-63ED-E81D-AC75CEBEEB41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>
              <a:extLst>
                <a:ext uri="{FF2B5EF4-FFF2-40B4-BE49-F238E27FC236}">
                  <a16:creationId xmlns:a16="http://schemas.microsoft.com/office/drawing/2014/main" id="{C59EAFE4-0E76-9E3C-5EC1-49BB889BA0F0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>
              <a:extLst>
                <a:ext uri="{FF2B5EF4-FFF2-40B4-BE49-F238E27FC236}">
                  <a16:creationId xmlns:a16="http://schemas.microsoft.com/office/drawing/2014/main" id="{2D98C348-27AC-D16B-3F25-95358CE792DE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>
              <a:extLst>
                <a:ext uri="{FF2B5EF4-FFF2-40B4-BE49-F238E27FC236}">
                  <a16:creationId xmlns:a16="http://schemas.microsoft.com/office/drawing/2014/main" id="{2ADCE28C-100E-AA54-221E-83143AC08816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>
              <a:extLst>
                <a:ext uri="{FF2B5EF4-FFF2-40B4-BE49-F238E27FC236}">
                  <a16:creationId xmlns:a16="http://schemas.microsoft.com/office/drawing/2014/main" id="{40AE7B8C-17E1-5EFF-DF1C-D54D958D2AC3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>
              <a:extLst>
                <a:ext uri="{FF2B5EF4-FFF2-40B4-BE49-F238E27FC236}">
                  <a16:creationId xmlns:a16="http://schemas.microsoft.com/office/drawing/2014/main" id="{FE835C2C-2D4C-8F47-AC42-0AB90BA12C94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>
              <a:extLst>
                <a:ext uri="{FF2B5EF4-FFF2-40B4-BE49-F238E27FC236}">
                  <a16:creationId xmlns:a16="http://schemas.microsoft.com/office/drawing/2014/main" id="{A5811019-4200-391F-8EE8-295213EA328E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>
              <a:extLst>
                <a:ext uri="{FF2B5EF4-FFF2-40B4-BE49-F238E27FC236}">
                  <a16:creationId xmlns:a16="http://schemas.microsoft.com/office/drawing/2014/main" id="{3425C8EC-3BD3-A699-5837-EFD5D5C7B04B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>
              <a:extLst>
                <a:ext uri="{FF2B5EF4-FFF2-40B4-BE49-F238E27FC236}">
                  <a16:creationId xmlns:a16="http://schemas.microsoft.com/office/drawing/2014/main" id="{E1BDF4E6-6182-C50D-D41D-B49FB6795599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>
              <a:extLst>
                <a:ext uri="{FF2B5EF4-FFF2-40B4-BE49-F238E27FC236}">
                  <a16:creationId xmlns:a16="http://schemas.microsoft.com/office/drawing/2014/main" id="{AFA49A6C-5734-9567-0AC9-3C0704A2D3B1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>
              <a:extLst>
                <a:ext uri="{FF2B5EF4-FFF2-40B4-BE49-F238E27FC236}">
                  <a16:creationId xmlns:a16="http://schemas.microsoft.com/office/drawing/2014/main" id="{E75C86D4-D279-F9CD-3418-77183D82743C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>
              <a:extLst>
                <a:ext uri="{FF2B5EF4-FFF2-40B4-BE49-F238E27FC236}">
                  <a16:creationId xmlns:a16="http://schemas.microsoft.com/office/drawing/2014/main" id="{32974DCF-5583-1C76-775E-B3D14515A13A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>
              <a:extLst>
                <a:ext uri="{FF2B5EF4-FFF2-40B4-BE49-F238E27FC236}">
                  <a16:creationId xmlns:a16="http://schemas.microsoft.com/office/drawing/2014/main" id="{FA7D303B-99FD-ECD6-88C2-4A83565FBD62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>
              <a:extLst>
                <a:ext uri="{FF2B5EF4-FFF2-40B4-BE49-F238E27FC236}">
                  <a16:creationId xmlns:a16="http://schemas.microsoft.com/office/drawing/2014/main" id="{7D16399B-0384-C49A-B9FB-281EA1F4BE58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>
              <a:extLst>
                <a:ext uri="{FF2B5EF4-FFF2-40B4-BE49-F238E27FC236}">
                  <a16:creationId xmlns:a16="http://schemas.microsoft.com/office/drawing/2014/main" id="{E0690685-5A4B-D4A9-E787-629473631DCB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>
              <a:extLst>
                <a:ext uri="{FF2B5EF4-FFF2-40B4-BE49-F238E27FC236}">
                  <a16:creationId xmlns:a16="http://schemas.microsoft.com/office/drawing/2014/main" id="{5B37FC45-138A-D774-0A32-7F7F3F0B5DED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>
              <a:extLst>
                <a:ext uri="{FF2B5EF4-FFF2-40B4-BE49-F238E27FC236}">
                  <a16:creationId xmlns:a16="http://schemas.microsoft.com/office/drawing/2014/main" id="{A786F674-C605-4622-DFB8-A423AEFAB3ED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>
              <a:extLst>
                <a:ext uri="{FF2B5EF4-FFF2-40B4-BE49-F238E27FC236}">
                  <a16:creationId xmlns:a16="http://schemas.microsoft.com/office/drawing/2014/main" id="{294F632E-B024-134C-9315-452035C4220C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>
              <a:extLst>
                <a:ext uri="{FF2B5EF4-FFF2-40B4-BE49-F238E27FC236}">
                  <a16:creationId xmlns:a16="http://schemas.microsoft.com/office/drawing/2014/main" id="{A1C8B531-0AFF-4D33-DA4E-06F55A0D6281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>
              <a:extLst>
                <a:ext uri="{FF2B5EF4-FFF2-40B4-BE49-F238E27FC236}">
                  <a16:creationId xmlns:a16="http://schemas.microsoft.com/office/drawing/2014/main" id="{AECC336A-7D5F-D167-ADFB-FDE0598820CD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>
              <a:extLst>
                <a:ext uri="{FF2B5EF4-FFF2-40B4-BE49-F238E27FC236}">
                  <a16:creationId xmlns:a16="http://schemas.microsoft.com/office/drawing/2014/main" id="{ED4F7D9F-F5A2-1507-5644-4E20039E0DC7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>
              <a:extLst>
                <a:ext uri="{FF2B5EF4-FFF2-40B4-BE49-F238E27FC236}">
                  <a16:creationId xmlns:a16="http://schemas.microsoft.com/office/drawing/2014/main" id="{13EEAABB-5CDD-23A6-449C-A1104333B5BB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>
              <a:extLst>
                <a:ext uri="{FF2B5EF4-FFF2-40B4-BE49-F238E27FC236}">
                  <a16:creationId xmlns:a16="http://schemas.microsoft.com/office/drawing/2014/main" id="{4E1D7650-230B-1718-951A-A3EB18687CFE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>
              <a:extLst>
                <a:ext uri="{FF2B5EF4-FFF2-40B4-BE49-F238E27FC236}">
                  <a16:creationId xmlns:a16="http://schemas.microsoft.com/office/drawing/2014/main" id="{68A03456-BFFC-EDE7-0AAB-B0560C8E88C1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>
              <a:extLst>
                <a:ext uri="{FF2B5EF4-FFF2-40B4-BE49-F238E27FC236}">
                  <a16:creationId xmlns:a16="http://schemas.microsoft.com/office/drawing/2014/main" id="{A32041D0-F9A8-BC08-8F1C-CC5D43090395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>
              <a:extLst>
                <a:ext uri="{FF2B5EF4-FFF2-40B4-BE49-F238E27FC236}">
                  <a16:creationId xmlns:a16="http://schemas.microsoft.com/office/drawing/2014/main" id="{3578D581-AEA0-93A1-9633-309BB3E91D71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>
              <a:extLst>
                <a:ext uri="{FF2B5EF4-FFF2-40B4-BE49-F238E27FC236}">
                  <a16:creationId xmlns:a16="http://schemas.microsoft.com/office/drawing/2014/main" id="{1512B6D9-4B07-16B3-1674-9831B19029F7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>
              <a:extLst>
                <a:ext uri="{FF2B5EF4-FFF2-40B4-BE49-F238E27FC236}">
                  <a16:creationId xmlns:a16="http://schemas.microsoft.com/office/drawing/2014/main" id="{15785E51-17FF-5EB5-AE3E-C0ADA4182BC6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>
              <a:extLst>
                <a:ext uri="{FF2B5EF4-FFF2-40B4-BE49-F238E27FC236}">
                  <a16:creationId xmlns:a16="http://schemas.microsoft.com/office/drawing/2014/main" id="{E9AB02B7-F3DF-D47A-EFFF-4BA340A94F20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>
              <a:extLst>
                <a:ext uri="{FF2B5EF4-FFF2-40B4-BE49-F238E27FC236}">
                  <a16:creationId xmlns:a16="http://schemas.microsoft.com/office/drawing/2014/main" id="{D2DA3843-C2AF-0809-4DFC-37E83DD8AABF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>
              <a:extLst>
                <a:ext uri="{FF2B5EF4-FFF2-40B4-BE49-F238E27FC236}">
                  <a16:creationId xmlns:a16="http://schemas.microsoft.com/office/drawing/2014/main" id="{C4180CF7-09FB-44B5-9B23-DE2D6FB442C8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>
              <a:extLst>
                <a:ext uri="{FF2B5EF4-FFF2-40B4-BE49-F238E27FC236}">
                  <a16:creationId xmlns:a16="http://schemas.microsoft.com/office/drawing/2014/main" id="{0DB1B5A0-955C-DF95-DD21-44738DB4765B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>
              <a:extLst>
                <a:ext uri="{FF2B5EF4-FFF2-40B4-BE49-F238E27FC236}">
                  <a16:creationId xmlns:a16="http://schemas.microsoft.com/office/drawing/2014/main" id="{8E27EDD7-D01F-7020-ABA1-C9B0BF05668B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>
              <a:extLst>
                <a:ext uri="{FF2B5EF4-FFF2-40B4-BE49-F238E27FC236}">
                  <a16:creationId xmlns:a16="http://schemas.microsoft.com/office/drawing/2014/main" id="{3DDA0BF4-2383-8947-12E4-4047E9D92184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>
              <a:extLst>
                <a:ext uri="{FF2B5EF4-FFF2-40B4-BE49-F238E27FC236}">
                  <a16:creationId xmlns:a16="http://schemas.microsoft.com/office/drawing/2014/main" id="{C2829B5D-8833-11C6-AD50-A5645A7FEFE5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>
              <a:extLst>
                <a:ext uri="{FF2B5EF4-FFF2-40B4-BE49-F238E27FC236}">
                  <a16:creationId xmlns:a16="http://schemas.microsoft.com/office/drawing/2014/main" id="{D2954194-40AC-B85C-0AA0-1C73C389B052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>
              <a:extLst>
                <a:ext uri="{FF2B5EF4-FFF2-40B4-BE49-F238E27FC236}">
                  <a16:creationId xmlns:a16="http://schemas.microsoft.com/office/drawing/2014/main" id="{CBA8AEE7-3A60-6648-51AE-EB2BD8300739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>
              <a:extLst>
                <a:ext uri="{FF2B5EF4-FFF2-40B4-BE49-F238E27FC236}">
                  <a16:creationId xmlns:a16="http://schemas.microsoft.com/office/drawing/2014/main" id="{1B7949A0-52F0-0E7E-2AD6-B08BA73213F9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>
              <a:extLst>
                <a:ext uri="{FF2B5EF4-FFF2-40B4-BE49-F238E27FC236}">
                  <a16:creationId xmlns:a16="http://schemas.microsoft.com/office/drawing/2014/main" id="{F90221E3-6677-6187-0016-08A62570AADF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>
              <a:extLst>
                <a:ext uri="{FF2B5EF4-FFF2-40B4-BE49-F238E27FC236}">
                  <a16:creationId xmlns:a16="http://schemas.microsoft.com/office/drawing/2014/main" id="{09A11FAF-9130-C637-DA71-BEC1B8DD0E79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>
              <a:extLst>
                <a:ext uri="{FF2B5EF4-FFF2-40B4-BE49-F238E27FC236}">
                  <a16:creationId xmlns:a16="http://schemas.microsoft.com/office/drawing/2014/main" id="{65C869C9-7F40-DE63-7A06-CF635CBB82B4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>
              <a:extLst>
                <a:ext uri="{FF2B5EF4-FFF2-40B4-BE49-F238E27FC236}">
                  <a16:creationId xmlns:a16="http://schemas.microsoft.com/office/drawing/2014/main" id="{3BE2FAB7-D451-1905-4209-8E1B0AA55771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>
              <a:extLst>
                <a:ext uri="{FF2B5EF4-FFF2-40B4-BE49-F238E27FC236}">
                  <a16:creationId xmlns:a16="http://schemas.microsoft.com/office/drawing/2014/main" id="{8868CC62-16EF-673C-F61B-C5767277439D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>
              <a:extLst>
                <a:ext uri="{FF2B5EF4-FFF2-40B4-BE49-F238E27FC236}">
                  <a16:creationId xmlns:a16="http://schemas.microsoft.com/office/drawing/2014/main" id="{6C70AA2C-3974-4EE8-D514-321D74C2273E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>
              <a:extLst>
                <a:ext uri="{FF2B5EF4-FFF2-40B4-BE49-F238E27FC236}">
                  <a16:creationId xmlns:a16="http://schemas.microsoft.com/office/drawing/2014/main" id="{3800366F-DCE6-5FCD-E25C-891DF50E60F3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>
              <a:extLst>
                <a:ext uri="{FF2B5EF4-FFF2-40B4-BE49-F238E27FC236}">
                  <a16:creationId xmlns:a16="http://schemas.microsoft.com/office/drawing/2014/main" id="{2BDAEB3E-853D-EF4D-EF1A-464D5DB59E71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>
              <a:extLst>
                <a:ext uri="{FF2B5EF4-FFF2-40B4-BE49-F238E27FC236}">
                  <a16:creationId xmlns:a16="http://schemas.microsoft.com/office/drawing/2014/main" id="{2144AEB0-47E5-417D-D445-C2628A9F9540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>
              <a:extLst>
                <a:ext uri="{FF2B5EF4-FFF2-40B4-BE49-F238E27FC236}">
                  <a16:creationId xmlns:a16="http://schemas.microsoft.com/office/drawing/2014/main" id="{D4EBF8C2-CB0C-7F03-FA5C-D34E7E3BE450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>
              <a:extLst>
                <a:ext uri="{FF2B5EF4-FFF2-40B4-BE49-F238E27FC236}">
                  <a16:creationId xmlns:a16="http://schemas.microsoft.com/office/drawing/2014/main" id="{1BB1E500-5F73-E4C7-F351-62A54738BEC9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>
              <a:extLst>
                <a:ext uri="{FF2B5EF4-FFF2-40B4-BE49-F238E27FC236}">
                  <a16:creationId xmlns:a16="http://schemas.microsoft.com/office/drawing/2014/main" id="{45B1A8EB-AA54-6B0F-FE71-EEF9CE47CA30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>
              <a:extLst>
                <a:ext uri="{FF2B5EF4-FFF2-40B4-BE49-F238E27FC236}">
                  <a16:creationId xmlns:a16="http://schemas.microsoft.com/office/drawing/2014/main" id="{B2D73DF2-ECB1-BC54-BE4C-61F6E15CE2ED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>
              <a:extLst>
                <a:ext uri="{FF2B5EF4-FFF2-40B4-BE49-F238E27FC236}">
                  <a16:creationId xmlns:a16="http://schemas.microsoft.com/office/drawing/2014/main" id="{3C7286B6-7494-EC24-6ED4-060771059167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>
              <a:extLst>
                <a:ext uri="{FF2B5EF4-FFF2-40B4-BE49-F238E27FC236}">
                  <a16:creationId xmlns:a16="http://schemas.microsoft.com/office/drawing/2014/main" id="{5C59D284-3CA5-882F-CC8F-84785E045905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>
              <a:extLst>
                <a:ext uri="{FF2B5EF4-FFF2-40B4-BE49-F238E27FC236}">
                  <a16:creationId xmlns:a16="http://schemas.microsoft.com/office/drawing/2014/main" id="{ED4432A9-85FE-8F1B-BADA-EC60E7F31099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>
              <a:extLst>
                <a:ext uri="{FF2B5EF4-FFF2-40B4-BE49-F238E27FC236}">
                  <a16:creationId xmlns:a16="http://schemas.microsoft.com/office/drawing/2014/main" id="{F67E8BFE-E11C-0A69-D1E5-FE8599DF7CDB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>
              <a:extLst>
                <a:ext uri="{FF2B5EF4-FFF2-40B4-BE49-F238E27FC236}">
                  <a16:creationId xmlns:a16="http://schemas.microsoft.com/office/drawing/2014/main" id="{CD12AA6A-D305-3865-632E-9F49381120A0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>
              <a:extLst>
                <a:ext uri="{FF2B5EF4-FFF2-40B4-BE49-F238E27FC236}">
                  <a16:creationId xmlns:a16="http://schemas.microsoft.com/office/drawing/2014/main" id="{7826B99A-14A9-AAB7-AF65-3A0E6AD7FEEE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>
              <a:extLst>
                <a:ext uri="{FF2B5EF4-FFF2-40B4-BE49-F238E27FC236}">
                  <a16:creationId xmlns:a16="http://schemas.microsoft.com/office/drawing/2014/main" id="{95FE822A-6F93-0E37-881D-59B75404E8AD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>
              <a:extLst>
                <a:ext uri="{FF2B5EF4-FFF2-40B4-BE49-F238E27FC236}">
                  <a16:creationId xmlns:a16="http://schemas.microsoft.com/office/drawing/2014/main" id="{96C55426-786F-68C4-7370-50686AAF775C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>
              <a:extLst>
                <a:ext uri="{FF2B5EF4-FFF2-40B4-BE49-F238E27FC236}">
                  <a16:creationId xmlns:a16="http://schemas.microsoft.com/office/drawing/2014/main" id="{D7A49083-5383-06DD-0AEC-7468F6C1B3B0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>
              <a:extLst>
                <a:ext uri="{FF2B5EF4-FFF2-40B4-BE49-F238E27FC236}">
                  <a16:creationId xmlns:a16="http://schemas.microsoft.com/office/drawing/2014/main" id="{9C7EE6FC-21CB-3E4D-74AB-A74044B01207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>
              <a:extLst>
                <a:ext uri="{FF2B5EF4-FFF2-40B4-BE49-F238E27FC236}">
                  <a16:creationId xmlns:a16="http://schemas.microsoft.com/office/drawing/2014/main" id="{75D8FFF5-9B5A-5773-02A9-2751F665D469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>
              <a:extLst>
                <a:ext uri="{FF2B5EF4-FFF2-40B4-BE49-F238E27FC236}">
                  <a16:creationId xmlns:a16="http://schemas.microsoft.com/office/drawing/2014/main" id="{F41B1276-053E-6A6E-7232-B937C1CB29D1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>
              <a:extLst>
                <a:ext uri="{FF2B5EF4-FFF2-40B4-BE49-F238E27FC236}">
                  <a16:creationId xmlns:a16="http://schemas.microsoft.com/office/drawing/2014/main" id="{0E929D4A-2F2F-7D0A-F486-1BF3F50C7F4A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>
              <a:extLst>
                <a:ext uri="{FF2B5EF4-FFF2-40B4-BE49-F238E27FC236}">
                  <a16:creationId xmlns:a16="http://schemas.microsoft.com/office/drawing/2014/main" id="{7BA6D818-6865-09D1-36D3-B101B55C2FC7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>
              <a:extLst>
                <a:ext uri="{FF2B5EF4-FFF2-40B4-BE49-F238E27FC236}">
                  <a16:creationId xmlns:a16="http://schemas.microsoft.com/office/drawing/2014/main" id="{2517453C-0878-B7A8-7F7F-555EBF1B2FFA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>
              <a:extLst>
                <a:ext uri="{FF2B5EF4-FFF2-40B4-BE49-F238E27FC236}">
                  <a16:creationId xmlns:a16="http://schemas.microsoft.com/office/drawing/2014/main" id="{019478E9-8ACF-94F7-34CB-7D2237E35F4C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>
              <a:extLst>
                <a:ext uri="{FF2B5EF4-FFF2-40B4-BE49-F238E27FC236}">
                  <a16:creationId xmlns:a16="http://schemas.microsoft.com/office/drawing/2014/main" id="{B27817C6-4980-5572-C458-89DC9E07A3D4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>
              <a:extLst>
                <a:ext uri="{FF2B5EF4-FFF2-40B4-BE49-F238E27FC236}">
                  <a16:creationId xmlns:a16="http://schemas.microsoft.com/office/drawing/2014/main" id="{81AA854E-E555-06B9-28F5-DEC38F847430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>
              <a:extLst>
                <a:ext uri="{FF2B5EF4-FFF2-40B4-BE49-F238E27FC236}">
                  <a16:creationId xmlns:a16="http://schemas.microsoft.com/office/drawing/2014/main" id="{437B5BC8-B1A1-5141-034A-6D81307D77A6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>
              <a:extLst>
                <a:ext uri="{FF2B5EF4-FFF2-40B4-BE49-F238E27FC236}">
                  <a16:creationId xmlns:a16="http://schemas.microsoft.com/office/drawing/2014/main" id="{03D5DDA8-7F48-8522-20FC-0FB42723A12B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>
              <a:extLst>
                <a:ext uri="{FF2B5EF4-FFF2-40B4-BE49-F238E27FC236}">
                  <a16:creationId xmlns:a16="http://schemas.microsoft.com/office/drawing/2014/main" id="{E16E55DC-41C5-C433-1315-E3D3C79D9F86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>
              <a:extLst>
                <a:ext uri="{FF2B5EF4-FFF2-40B4-BE49-F238E27FC236}">
                  <a16:creationId xmlns:a16="http://schemas.microsoft.com/office/drawing/2014/main" id="{029AADAB-D5BF-3A23-487D-67A6C87675B5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>
              <a:extLst>
                <a:ext uri="{FF2B5EF4-FFF2-40B4-BE49-F238E27FC236}">
                  <a16:creationId xmlns:a16="http://schemas.microsoft.com/office/drawing/2014/main" id="{64E72512-DD56-4A6C-8E17-83889CE718D9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>
              <a:extLst>
                <a:ext uri="{FF2B5EF4-FFF2-40B4-BE49-F238E27FC236}">
                  <a16:creationId xmlns:a16="http://schemas.microsoft.com/office/drawing/2014/main" id="{4B376EAB-D002-F21F-D274-E4734B3C69BC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>
              <a:extLst>
                <a:ext uri="{FF2B5EF4-FFF2-40B4-BE49-F238E27FC236}">
                  <a16:creationId xmlns:a16="http://schemas.microsoft.com/office/drawing/2014/main" id="{718311EC-370B-62DF-A459-2085D033A475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>
              <a:extLst>
                <a:ext uri="{FF2B5EF4-FFF2-40B4-BE49-F238E27FC236}">
                  <a16:creationId xmlns:a16="http://schemas.microsoft.com/office/drawing/2014/main" id="{498BC152-9C4C-5952-B2DF-D2BC9EE5AFDB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>
              <a:extLst>
                <a:ext uri="{FF2B5EF4-FFF2-40B4-BE49-F238E27FC236}">
                  <a16:creationId xmlns:a16="http://schemas.microsoft.com/office/drawing/2014/main" id="{93180696-0E4B-F91E-7ADA-42818BFF7EAA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>
              <a:extLst>
                <a:ext uri="{FF2B5EF4-FFF2-40B4-BE49-F238E27FC236}">
                  <a16:creationId xmlns:a16="http://schemas.microsoft.com/office/drawing/2014/main" id="{DD29EF02-0AA8-9B32-F6F8-6CA17E02F0DA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>
              <a:extLst>
                <a:ext uri="{FF2B5EF4-FFF2-40B4-BE49-F238E27FC236}">
                  <a16:creationId xmlns:a16="http://schemas.microsoft.com/office/drawing/2014/main" id="{CE4B316D-0915-4FA2-9091-9A2324DAE44B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>
              <a:extLst>
                <a:ext uri="{FF2B5EF4-FFF2-40B4-BE49-F238E27FC236}">
                  <a16:creationId xmlns:a16="http://schemas.microsoft.com/office/drawing/2014/main" id="{FCCC33D4-1BBE-5127-FBBB-1E0E78F566E0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>
              <a:extLst>
                <a:ext uri="{FF2B5EF4-FFF2-40B4-BE49-F238E27FC236}">
                  <a16:creationId xmlns:a16="http://schemas.microsoft.com/office/drawing/2014/main" id="{AD7D9EAC-4B30-3108-3E56-2E4812B478BA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>
              <a:extLst>
                <a:ext uri="{FF2B5EF4-FFF2-40B4-BE49-F238E27FC236}">
                  <a16:creationId xmlns:a16="http://schemas.microsoft.com/office/drawing/2014/main" id="{C0531FF3-A28F-4222-312B-D3C4A56B5269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>
              <a:extLst>
                <a:ext uri="{FF2B5EF4-FFF2-40B4-BE49-F238E27FC236}">
                  <a16:creationId xmlns:a16="http://schemas.microsoft.com/office/drawing/2014/main" id="{1003E625-AD9C-45F9-D685-7D2688BEE343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>
              <a:extLst>
                <a:ext uri="{FF2B5EF4-FFF2-40B4-BE49-F238E27FC236}">
                  <a16:creationId xmlns:a16="http://schemas.microsoft.com/office/drawing/2014/main" id="{1170D79F-90FF-83DA-C520-757729F3976A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>
              <a:extLst>
                <a:ext uri="{FF2B5EF4-FFF2-40B4-BE49-F238E27FC236}">
                  <a16:creationId xmlns:a16="http://schemas.microsoft.com/office/drawing/2014/main" id="{637400DB-5D96-98AA-291D-6DF29B49579B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>
              <a:extLst>
                <a:ext uri="{FF2B5EF4-FFF2-40B4-BE49-F238E27FC236}">
                  <a16:creationId xmlns:a16="http://schemas.microsoft.com/office/drawing/2014/main" id="{F0BBC39B-4C5A-C1BA-4171-08EBE7D25A6C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>
              <a:extLst>
                <a:ext uri="{FF2B5EF4-FFF2-40B4-BE49-F238E27FC236}">
                  <a16:creationId xmlns:a16="http://schemas.microsoft.com/office/drawing/2014/main" id="{D1EF1ACF-FC47-D5D9-C989-4EE903E50451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>
              <a:extLst>
                <a:ext uri="{FF2B5EF4-FFF2-40B4-BE49-F238E27FC236}">
                  <a16:creationId xmlns:a16="http://schemas.microsoft.com/office/drawing/2014/main" id="{6B1042D0-C9EA-EA66-1E3D-E96D55F43FAD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>
              <a:extLst>
                <a:ext uri="{FF2B5EF4-FFF2-40B4-BE49-F238E27FC236}">
                  <a16:creationId xmlns:a16="http://schemas.microsoft.com/office/drawing/2014/main" id="{0E983C16-C5F5-9386-1FE4-23AD30B102A5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>
              <a:extLst>
                <a:ext uri="{FF2B5EF4-FFF2-40B4-BE49-F238E27FC236}">
                  <a16:creationId xmlns:a16="http://schemas.microsoft.com/office/drawing/2014/main" id="{FC1C03C2-4431-F078-25B8-DAB52B07C456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>
              <a:extLst>
                <a:ext uri="{FF2B5EF4-FFF2-40B4-BE49-F238E27FC236}">
                  <a16:creationId xmlns:a16="http://schemas.microsoft.com/office/drawing/2014/main" id="{61756299-54B1-1C2B-0511-92D06EF18186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>
              <a:extLst>
                <a:ext uri="{FF2B5EF4-FFF2-40B4-BE49-F238E27FC236}">
                  <a16:creationId xmlns:a16="http://schemas.microsoft.com/office/drawing/2014/main" id="{C4F9B8BF-FE5E-082E-4521-546A94723666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>
              <a:extLst>
                <a:ext uri="{FF2B5EF4-FFF2-40B4-BE49-F238E27FC236}">
                  <a16:creationId xmlns:a16="http://schemas.microsoft.com/office/drawing/2014/main" id="{F4216244-CD49-BC94-B3BE-F923A31D82EB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>
              <a:extLst>
                <a:ext uri="{FF2B5EF4-FFF2-40B4-BE49-F238E27FC236}">
                  <a16:creationId xmlns:a16="http://schemas.microsoft.com/office/drawing/2014/main" id="{E25E5374-4AF2-9B29-4F51-CE007CDE89BE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>
              <a:extLst>
                <a:ext uri="{FF2B5EF4-FFF2-40B4-BE49-F238E27FC236}">
                  <a16:creationId xmlns:a16="http://schemas.microsoft.com/office/drawing/2014/main" id="{2DA996A9-FF59-4D8A-7ABF-2330DA4AC69D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>
              <a:extLst>
                <a:ext uri="{FF2B5EF4-FFF2-40B4-BE49-F238E27FC236}">
                  <a16:creationId xmlns:a16="http://schemas.microsoft.com/office/drawing/2014/main" id="{E00D84D1-3B58-568D-C25A-3E9B7ABF7A35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>
              <a:extLst>
                <a:ext uri="{FF2B5EF4-FFF2-40B4-BE49-F238E27FC236}">
                  <a16:creationId xmlns:a16="http://schemas.microsoft.com/office/drawing/2014/main" id="{0FFFB565-CDB1-C5EA-C991-757EA8CF8DDF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>
              <a:extLst>
                <a:ext uri="{FF2B5EF4-FFF2-40B4-BE49-F238E27FC236}">
                  <a16:creationId xmlns:a16="http://schemas.microsoft.com/office/drawing/2014/main" id="{A0F96CA5-3F8D-DDD5-7E1D-B9D2D511D3F6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>
              <a:extLst>
                <a:ext uri="{FF2B5EF4-FFF2-40B4-BE49-F238E27FC236}">
                  <a16:creationId xmlns:a16="http://schemas.microsoft.com/office/drawing/2014/main" id="{A0835558-C6A6-EFA9-B54B-5CD9A36EBAAC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>
              <a:extLst>
                <a:ext uri="{FF2B5EF4-FFF2-40B4-BE49-F238E27FC236}">
                  <a16:creationId xmlns:a16="http://schemas.microsoft.com/office/drawing/2014/main" id="{6075C9F3-4F32-3272-9957-124BCCAE6851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>
              <a:extLst>
                <a:ext uri="{FF2B5EF4-FFF2-40B4-BE49-F238E27FC236}">
                  <a16:creationId xmlns:a16="http://schemas.microsoft.com/office/drawing/2014/main" id="{6681A4B1-A631-0989-1A19-77830617AD35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>
              <a:extLst>
                <a:ext uri="{FF2B5EF4-FFF2-40B4-BE49-F238E27FC236}">
                  <a16:creationId xmlns:a16="http://schemas.microsoft.com/office/drawing/2014/main" id="{2DB80236-19C1-3674-5D82-841C575E6AF7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>
              <a:extLst>
                <a:ext uri="{FF2B5EF4-FFF2-40B4-BE49-F238E27FC236}">
                  <a16:creationId xmlns:a16="http://schemas.microsoft.com/office/drawing/2014/main" id="{FE420C7C-381D-119A-2E23-31CF0E93C16C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>
              <a:extLst>
                <a:ext uri="{FF2B5EF4-FFF2-40B4-BE49-F238E27FC236}">
                  <a16:creationId xmlns:a16="http://schemas.microsoft.com/office/drawing/2014/main" id="{E7D9AE30-9EB0-A2AF-924E-46BCA6F4AB12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Rettangolo 125">
            <a:extLst>
              <a:ext uri="{FF2B5EF4-FFF2-40B4-BE49-F238E27FC236}">
                <a16:creationId xmlns:a16="http://schemas.microsoft.com/office/drawing/2014/main" id="{6E8CC0D1-5240-926D-C3B5-D7CD918AA644}"/>
              </a:ext>
            </a:extLst>
          </p:cNvPr>
          <p:cNvSpPr/>
          <p:nvPr/>
        </p:nvSpPr>
        <p:spPr>
          <a:xfrm>
            <a:off x="-30916" y="6100908"/>
            <a:ext cx="9174915" cy="75709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27" name="Picture 6" descr="Call for Papers – CMWRS2022">
            <a:extLst>
              <a:ext uri="{FF2B5EF4-FFF2-40B4-BE49-F238E27FC236}">
                <a16:creationId xmlns:a16="http://schemas.microsoft.com/office/drawing/2014/main" id="{61B3026E-0D2A-71C3-1B14-3C708A2F8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8" y="6069583"/>
            <a:ext cx="1794328" cy="757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8" name="Segnaposto numero diapositiva 127">
            <a:extLst>
              <a:ext uri="{FF2B5EF4-FFF2-40B4-BE49-F238E27FC236}">
                <a16:creationId xmlns:a16="http://schemas.microsoft.com/office/drawing/2014/main" id="{A384F944-FFB7-C798-A501-03B4DDC34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2" name="Titolo 1">
            <a:extLst>
              <a:ext uri="{FF2B5EF4-FFF2-40B4-BE49-F238E27FC236}">
                <a16:creationId xmlns:a16="http://schemas.microsoft.com/office/drawing/2014/main" id="{0A3F8690-EBE4-2DAF-B1D5-73A0243A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34" y="304726"/>
            <a:ext cx="4556305" cy="488631"/>
          </a:xfrm>
        </p:spPr>
        <p:txBody>
          <a:bodyPr>
            <a:noAutofit/>
          </a:bodyPr>
          <a:lstStyle/>
          <a:p>
            <a:r>
              <a:rPr lang="it-IT" sz="2800" b="1" dirty="0">
                <a:solidFill>
                  <a:schemeClr val="bg1"/>
                </a:solidFill>
              </a:rPr>
              <a:t>Model Data</a:t>
            </a:r>
          </a:p>
        </p:txBody>
      </p:sp>
      <p:sp>
        <p:nvSpPr>
          <p:cNvPr id="130" name="Segnaposto contenuto 129">
            <a:extLst>
              <a:ext uri="{FF2B5EF4-FFF2-40B4-BE49-F238E27FC236}">
                <a16:creationId xmlns:a16="http://schemas.microsoft.com/office/drawing/2014/main" id="{81509E22-397C-D450-BBF3-2EA18836C0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Mass </a:t>
            </a:r>
            <a:r>
              <a:rPr lang="it-IT" dirty="0" err="1"/>
              <a:t>properties</a:t>
            </a:r>
            <a:r>
              <a:rPr lang="it-IT" dirty="0"/>
              <a:t> are </a:t>
            </a:r>
            <a:r>
              <a:rPr lang="it-IT" dirty="0" err="1"/>
              <a:t>assigned</a:t>
            </a:r>
            <a:r>
              <a:rPr lang="it-IT" dirty="0"/>
              <a:t> or </a:t>
            </a:r>
            <a:r>
              <a:rPr lang="it-IT" dirty="0" err="1"/>
              <a:t>computed</a:t>
            </a:r>
            <a:r>
              <a:rPr lang="it-IT" dirty="0"/>
              <a:t> from the CAD model</a:t>
            </a:r>
          </a:p>
          <a:p>
            <a:r>
              <a:rPr lang="it-IT" dirty="0" err="1"/>
              <a:t>Structural</a:t>
            </a:r>
            <a:r>
              <a:rPr lang="it-IT" dirty="0"/>
              <a:t> </a:t>
            </a:r>
            <a:r>
              <a:rPr lang="it-IT" dirty="0" err="1"/>
              <a:t>properties</a:t>
            </a:r>
            <a:r>
              <a:rPr lang="it-IT" dirty="0"/>
              <a:t> are </a:t>
            </a:r>
            <a:r>
              <a:rPr lang="it-IT" dirty="0" err="1"/>
              <a:t>estimated</a:t>
            </a:r>
            <a:r>
              <a:rPr lang="it-IT" dirty="0"/>
              <a:t> with a </a:t>
            </a:r>
            <a:r>
              <a:rPr lang="it-IT" dirty="0" err="1"/>
              <a:t>lamination</a:t>
            </a:r>
            <a:r>
              <a:rPr lang="it-IT" dirty="0"/>
              <a:t> model</a:t>
            </a:r>
          </a:p>
          <a:p>
            <a:r>
              <a:rPr lang="it-IT" dirty="0" err="1"/>
              <a:t>Aerodynamic</a:t>
            </a:r>
            <a:r>
              <a:rPr lang="it-IT" dirty="0"/>
              <a:t> </a:t>
            </a:r>
            <a:r>
              <a:rPr lang="it-IT" dirty="0" err="1"/>
              <a:t>properties</a:t>
            </a:r>
            <a:r>
              <a:rPr lang="it-IT" dirty="0"/>
              <a:t> are </a:t>
            </a:r>
            <a:r>
              <a:rPr lang="it-IT" dirty="0" err="1"/>
              <a:t>computed</a:t>
            </a:r>
            <a:r>
              <a:rPr lang="it-IT" dirty="0"/>
              <a:t> </a:t>
            </a:r>
            <a:r>
              <a:rPr lang="it-IT" dirty="0" err="1"/>
              <a:t>through</a:t>
            </a:r>
            <a:r>
              <a:rPr lang="it-IT" dirty="0"/>
              <a:t> NASTRAN</a:t>
            </a:r>
          </a:p>
        </p:txBody>
      </p:sp>
    </p:spTree>
    <p:extLst>
      <p:ext uri="{BB962C8B-B14F-4D97-AF65-F5344CB8AC3E}">
        <p14:creationId xmlns:p14="http://schemas.microsoft.com/office/powerpoint/2010/main" val="951086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42BE309-F46E-C790-C29C-D2F0E3AFE0E5}"/>
              </a:ext>
            </a:extLst>
          </p:cNvPr>
          <p:cNvSpPr/>
          <p:nvPr/>
        </p:nvSpPr>
        <p:spPr>
          <a:xfrm>
            <a:off x="-12018" y="0"/>
            <a:ext cx="9144000" cy="127808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726E0D0F-F933-EAF8-1691-D1CD6DBFF96F}"/>
              </a:ext>
            </a:extLst>
          </p:cNvPr>
          <p:cNvGrpSpPr/>
          <p:nvPr/>
        </p:nvGrpSpPr>
        <p:grpSpPr>
          <a:xfrm>
            <a:off x="60718" y="1098082"/>
            <a:ext cx="9036647" cy="180000"/>
            <a:chOff x="1218340" y="275867"/>
            <a:chExt cx="17715122" cy="567843"/>
          </a:xfrm>
        </p:grpSpPr>
        <p:cxnSp>
          <p:nvCxnSpPr>
            <p:cNvPr id="6" name="Connettore 1 5">
              <a:extLst>
                <a:ext uri="{FF2B5EF4-FFF2-40B4-BE49-F238E27FC236}">
                  <a16:creationId xmlns:a16="http://schemas.microsoft.com/office/drawing/2014/main" id="{DC4FA462-7781-D95E-2D9B-5A462A25915E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6">
              <a:extLst>
                <a:ext uri="{FF2B5EF4-FFF2-40B4-BE49-F238E27FC236}">
                  <a16:creationId xmlns:a16="http://schemas.microsoft.com/office/drawing/2014/main" id="{1579F61B-8823-4986-6CB4-EBA4E02B8AF6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7">
              <a:extLst>
                <a:ext uri="{FF2B5EF4-FFF2-40B4-BE49-F238E27FC236}">
                  <a16:creationId xmlns:a16="http://schemas.microsoft.com/office/drawing/2014/main" id="{609ECEDE-5DC4-7B84-5D37-5567DBE16375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8">
              <a:extLst>
                <a:ext uri="{FF2B5EF4-FFF2-40B4-BE49-F238E27FC236}">
                  <a16:creationId xmlns:a16="http://schemas.microsoft.com/office/drawing/2014/main" id="{4F976448-D5E5-74F6-386E-8357FF5ED24D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>
              <a:extLst>
                <a:ext uri="{FF2B5EF4-FFF2-40B4-BE49-F238E27FC236}">
                  <a16:creationId xmlns:a16="http://schemas.microsoft.com/office/drawing/2014/main" id="{227ACCF2-1CBF-0A1D-CF87-F70947D85A72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0">
              <a:extLst>
                <a:ext uri="{FF2B5EF4-FFF2-40B4-BE49-F238E27FC236}">
                  <a16:creationId xmlns:a16="http://schemas.microsoft.com/office/drawing/2014/main" id="{1C0A2D84-E1E7-5CDB-C2B7-05FE9A290FA4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>
              <a:extLst>
                <a:ext uri="{FF2B5EF4-FFF2-40B4-BE49-F238E27FC236}">
                  <a16:creationId xmlns:a16="http://schemas.microsoft.com/office/drawing/2014/main" id="{F5E28D12-4A66-C800-E82E-A8949F28EA46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>
              <a:extLst>
                <a:ext uri="{FF2B5EF4-FFF2-40B4-BE49-F238E27FC236}">
                  <a16:creationId xmlns:a16="http://schemas.microsoft.com/office/drawing/2014/main" id="{3F2420FD-A847-18CC-A3ED-6B5E4082EA11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>
              <a:extLst>
                <a:ext uri="{FF2B5EF4-FFF2-40B4-BE49-F238E27FC236}">
                  <a16:creationId xmlns:a16="http://schemas.microsoft.com/office/drawing/2014/main" id="{AE1AEF51-6CF1-61CC-D3DF-9BE40CAD2EE4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>
              <a:extLst>
                <a:ext uri="{FF2B5EF4-FFF2-40B4-BE49-F238E27FC236}">
                  <a16:creationId xmlns:a16="http://schemas.microsoft.com/office/drawing/2014/main" id="{04E43ADA-794D-5B4B-94CF-DE3084006431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>
              <a:extLst>
                <a:ext uri="{FF2B5EF4-FFF2-40B4-BE49-F238E27FC236}">
                  <a16:creationId xmlns:a16="http://schemas.microsoft.com/office/drawing/2014/main" id="{A8B73822-80C4-E2EC-B4EA-D9246D771DA2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>
              <a:extLst>
                <a:ext uri="{FF2B5EF4-FFF2-40B4-BE49-F238E27FC236}">
                  <a16:creationId xmlns:a16="http://schemas.microsoft.com/office/drawing/2014/main" id="{F10AD8D9-A32B-EA12-B028-245A87239877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>
              <a:extLst>
                <a:ext uri="{FF2B5EF4-FFF2-40B4-BE49-F238E27FC236}">
                  <a16:creationId xmlns:a16="http://schemas.microsoft.com/office/drawing/2014/main" id="{760ECE38-A629-E021-FEB5-FCFD1DFBEEC9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>
              <a:extLst>
                <a:ext uri="{FF2B5EF4-FFF2-40B4-BE49-F238E27FC236}">
                  <a16:creationId xmlns:a16="http://schemas.microsoft.com/office/drawing/2014/main" id="{85AF3249-8F54-102E-8F00-FFB045C70896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>
              <a:extLst>
                <a:ext uri="{FF2B5EF4-FFF2-40B4-BE49-F238E27FC236}">
                  <a16:creationId xmlns:a16="http://schemas.microsoft.com/office/drawing/2014/main" id="{598FB8CD-EBB6-1668-6DE9-FB5311C16278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>
              <a:extLst>
                <a:ext uri="{FF2B5EF4-FFF2-40B4-BE49-F238E27FC236}">
                  <a16:creationId xmlns:a16="http://schemas.microsoft.com/office/drawing/2014/main" id="{DF2CF928-A680-63ED-E81D-AC75CEBEEB41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>
              <a:extLst>
                <a:ext uri="{FF2B5EF4-FFF2-40B4-BE49-F238E27FC236}">
                  <a16:creationId xmlns:a16="http://schemas.microsoft.com/office/drawing/2014/main" id="{C59EAFE4-0E76-9E3C-5EC1-49BB889BA0F0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>
              <a:extLst>
                <a:ext uri="{FF2B5EF4-FFF2-40B4-BE49-F238E27FC236}">
                  <a16:creationId xmlns:a16="http://schemas.microsoft.com/office/drawing/2014/main" id="{2D98C348-27AC-D16B-3F25-95358CE792DE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>
              <a:extLst>
                <a:ext uri="{FF2B5EF4-FFF2-40B4-BE49-F238E27FC236}">
                  <a16:creationId xmlns:a16="http://schemas.microsoft.com/office/drawing/2014/main" id="{2ADCE28C-100E-AA54-221E-83143AC08816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>
              <a:extLst>
                <a:ext uri="{FF2B5EF4-FFF2-40B4-BE49-F238E27FC236}">
                  <a16:creationId xmlns:a16="http://schemas.microsoft.com/office/drawing/2014/main" id="{40AE7B8C-17E1-5EFF-DF1C-D54D958D2AC3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>
              <a:extLst>
                <a:ext uri="{FF2B5EF4-FFF2-40B4-BE49-F238E27FC236}">
                  <a16:creationId xmlns:a16="http://schemas.microsoft.com/office/drawing/2014/main" id="{FE835C2C-2D4C-8F47-AC42-0AB90BA12C94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>
              <a:extLst>
                <a:ext uri="{FF2B5EF4-FFF2-40B4-BE49-F238E27FC236}">
                  <a16:creationId xmlns:a16="http://schemas.microsoft.com/office/drawing/2014/main" id="{A5811019-4200-391F-8EE8-295213EA328E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>
              <a:extLst>
                <a:ext uri="{FF2B5EF4-FFF2-40B4-BE49-F238E27FC236}">
                  <a16:creationId xmlns:a16="http://schemas.microsoft.com/office/drawing/2014/main" id="{3425C8EC-3BD3-A699-5837-EFD5D5C7B04B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>
              <a:extLst>
                <a:ext uri="{FF2B5EF4-FFF2-40B4-BE49-F238E27FC236}">
                  <a16:creationId xmlns:a16="http://schemas.microsoft.com/office/drawing/2014/main" id="{E1BDF4E6-6182-C50D-D41D-B49FB6795599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>
              <a:extLst>
                <a:ext uri="{FF2B5EF4-FFF2-40B4-BE49-F238E27FC236}">
                  <a16:creationId xmlns:a16="http://schemas.microsoft.com/office/drawing/2014/main" id="{AFA49A6C-5734-9567-0AC9-3C0704A2D3B1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>
              <a:extLst>
                <a:ext uri="{FF2B5EF4-FFF2-40B4-BE49-F238E27FC236}">
                  <a16:creationId xmlns:a16="http://schemas.microsoft.com/office/drawing/2014/main" id="{E75C86D4-D279-F9CD-3418-77183D82743C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>
              <a:extLst>
                <a:ext uri="{FF2B5EF4-FFF2-40B4-BE49-F238E27FC236}">
                  <a16:creationId xmlns:a16="http://schemas.microsoft.com/office/drawing/2014/main" id="{32974DCF-5583-1C76-775E-B3D14515A13A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>
              <a:extLst>
                <a:ext uri="{FF2B5EF4-FFF2-40B4-BE49-F238E27FC236}">
                  <a16:creationId xmlns:a16="http://schemas.microsoft.com/office/drawing/2014/main" id="{FA7D303B-99FD-ECD6-88C2-4A83565FBD62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>
              <a:extLst>
                <a:ext uri="{FF2B5EF4-FFF2-40B4-BE49-F238E27FC236}">
                  <a16:creationId xmlns:a16="http://schemas.microsoft.com/office/drawing/2014/main" id="{7D16399B-0384-C49A-B9FB-281EA1F4BE58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>
              <a:extLst>
                <a:ext uri="{FF2B5EF4-FFF2-40B4-BE49-F238E27FC236}">
                  <a16:creationId xmlns:a16="http://schemas.microsoft.com/office/drawing/2014/main" id="{E0690685-5A4B-D4A9-E787-629473631DCB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>
              <a:extLst>
                <a:ext uri="{FF2B5EF4-FFF2-40B4-BE49-F238E27FC236}">
                  <a16:creationId xmlns:a16="http://schemas.microsoft.com/office/drawing/2014/main" id="{5B37FC45-138A-D774-0A32-7F7F3F0B5DED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>
              <a:extLst>
                <a:ext uri="{FF2B5EF4-FFF2-40B4-BE49-F238E27FC236}">
                  <a16:creationId xmlns:a16="http://schemas.microsoft.com/office/drawing/2014/main" id="{A786F674-C605-4622-DFB8-A423AEFAB3ED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>
              <a:extLst>
                <a:ext uri="{FF2B5EF4-FFF2-40B4-BE49-F238E27FC236}">
                  <a16:creationId xmlns:a16="http://schemas.microsoft.com/office/drawing/2014/main" id="{294F632E-B024-134C-9315-452035C4220C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>
              <a:extLst>
                <a:ext uri="{FF2B5EF4-FFF2-40B4-BE49-F238E27FC236}">
                  <a16:creationId xmlns:a16="http://schemas.microsoft.com/office/drawing/2014/main" id="{A1C8B531-0AFF-4D33-DA4E-06F55A0D6281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>
              <a:extLst>
                <a:ext uri="{FF2B5EF4-FFF2-40B4-BE49-F238E27FC236}">
                  <a16:creationId xmlns:a16="http://schemas.microsoft.com/office/drawing/2014/main" id="{AECC336A-7D5F-D167-ADFB-FDE0598820CD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>
              <a:extLst>
                <a:ext uri="{FF2B5EF4-FFF2-40B4-BE49-F238E27FC236}">
                  <a16:creationId xmlns:a16="http://schemas.microsoft.com/office/drawing/2014/main" id="{ED4F7D9F-F5A2-1507-5644-4E20039E0DC7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>
              <a:extLst>
                <a:ext uri="{FF2B5EF4-FFF2-40B4-BE49-F238E27FC236}">
                  <a16:creationId xmlns:a16="http://schemas.microsoft.com/office/drawing/2014/main" id="{13EEAABB-5CDD-23A6-449C-A1104333B5BB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>
              <a:extLst>
                <a:ext uri="{FF2B5EF4-FFF2-40B4-BE49-F238E27FC236}">
                  <a16:creationId xmlns:a16="http://schemas.microsoft.com/office/drawing/2014/main" id="{4E1D7650-230B-1718-951A-A3EB18687CFE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>
              <a:extLst>
                <a:ext uri="{FF2B5EF4-FFF2-40B4-BE49-F238E27FC236}">
                  <a16:creationId xmlns:a16="http://schemas.microsoft.com/office/drawing/2014/main" id="{68A03456-BFFC-EDE7-0AAB-B0560C8E88C1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>
              <a:extLst>
                <a:ext uri="{FF2B5EF4-FFF2-40B4-BE49-F238E27FC236}">
                  <a16:creationId xmlns:a16="http://schemas.microsoft.com/office/drawing/2014/main" id="{A32041D0-F9A8-BC08-8F1C-CC5D43090395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>
              <a:extLst>
                <a:ext uri="{FF2B5EF4-FFF2-40B4-BE49-F238E27FC236}">
                  <a16:creationId xmlns:a16="http://schemas.microsoft.com/office/drawing/2014/main" id="{3578D581-AEA0-93A1-9633-309BB3E91D71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>
              <a:extLst>
                <a:ext uri="{FF2B5EF4-FFF2-40B4-BE49-F238E27FC236}">
                  <a16:creationId xmlns:a16="http://schemas.microsoft.com/office/drawing/2014/main" id="{1512B6D9-4B07-16B3-1674-9831B19029F7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>
              <a:extLst>
                <a:ext uri="{FF2B5EF4-FFF2-40B4-BE49-F238E27FC236}">
                  <a16:creationId xmlns:a16="http://schemas.microsoft.com/office/drawing/2014/main" id="{15785E51-17FF-5EB5-AE3E-C0ADA4182BC6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>
              <a:extLst>
                <a:ext uri="{FF2B5EF4-FFF2-40B4-BE49-F238E27FC236}">
                  <a16:creationId xmlns:a16="http://schemas.microsoft.com/office/drawing/2014/main" id="{E9AB02B7-F3DF-D47A-EFFF-4BA340A94F20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>
              <a:extLst>
                <a:ext uri="{FF2B5EF4-FFF2-40B4-BE49-F238E27FC236}">
                  <a16:creationId xmlns:a16="http://schemas.microsoft.com/office/drawing/2014/main" id="{D2DA3843-C2AF-0809-4DFC-37E83DD8AABF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>
              <a:extLst>
                <a:ext uri="{FF2B5EF4-FFF2-40B4-BE49-F238E27FC236}">
                  <a16:creationId xmlns:a16="http://schemas.microsoft.com/office/drawing/2014/main" id="{C4180CF7-09FB-44B5-9B23-DE2D6FB442C8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>
              <a:extLst>
                <a:ext uri="{FF2B5EF4-FFF2-40B4-BE49-F238E27FC236}">
                  <a16:creationId xmlns:a16="http://schemas.microsoft.com/office/drawing/2014/main" id="{0DB1B5A0-955C-DF95-DD21-44738DB4765B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>
              <a:extLst>
                <a:ext uri="{FF2B5EF4-FFF2-40B4-BE49-F238E27FC236}">
                  <a16:creationId xmlns:a16="http://schemas.microsoft.com/office/drawing/2014/main" id="{8E27EDD7-D01F-7020-ABA1-C9B0BF05668B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>
              <a:extLst>
                <a:ext uri="{FF2B5EF4-FFF2-40B4-BE49-F238E27FC236}">
                  <a16:creationId xmlns:a16="http://schemas.microsoft.com/office/drawing/2014/main" id="{3DDA0BF4-2383-8947-12E4-4047E9D92184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>
              <a:extLst>
                <a:ext uri="{FF2B5EF4-FFF2-40B4-BE49-F238E27FC236}">
                  <a16:creationId xmlns:a16="http://schemas.microsoft.com/office/drawing/2014/main" id="{C2829B5D-8833-11C6-AD50-A5645A7FEFE5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>
              <a:extLst>
                <a:ext uri="{FF2B5EF4-FFF2-40B4-BE49-F238E27FC236}">
                  <a16:creationId xmlns:a16="http://schemas.microsoft.com/office/drawing/2014/main" id="{D2954194-40AC-B85C-0AA0-1C73C389B052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>
              <a:extLst>
                <a:ext uri="{FF2B5EF4-FFF2-40B4-BE49-F238E27FC236}">
                  <a16:creationId xmlns:a16="http://schemas.microsoft.com/office/drawing/2014/main" id="{CBA8AEE7-3A60-6648-51AE-EB2BD8300739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>
              <a:extLst>
                <a:ext uri="{FF2B5EF4-FFF2-40B4-BE49-F238E27FC236}">
                  <a16:creationId xmlns:a16="http://schemas.microsoft.com/office/drawing/2014/main" id="{1B7949A0-52F0-0E7E-2AD6-B08BA73213F9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>
              <a:extLst>
                <a:ext uri="{FF2B5EF4-FFF2-40B4-BE49-F238E27FC236}">
                  <a16:creationId xmlns:a16="http://schemas.microsoft.com/office/drawing/2014/main" id="{F90221E3-6677-6187-0016-08A62570AADF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>
              <a:extLst>
                <a:ext uri="{FF2B5EF4-FFF2-40B4-BE49-F238E27FC236}">
                  <a16:creationId xmlns:a16="http://schemas.microsoft.com/office/drawing/2014/main" id="{09A11FAF-9130-C637-DA71-BEC1B8DD0E79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>
              <a:extLst>
                <a:ext uri="{FF2B5EF4-FFF2-40B4-BE49-F238E27FC236}">
                  <a16:creationId xmlns:a16="http://schemas.microsoft.com/office/drawing/2014/main" id="{65C869C9-7F40-DE63-7A06-CF635CBB82B4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>
              <a:extLst>
                <a:ext uri="{FF2B5EF4-FFF2-40B4-BE49-F238E27FC236}">
                  <a16:creationId xmlns:a16="http://schemas.microsoft.com/office/drawing/2014/main" id="{3BE2FAB7-D451-1905-4209-8E1B0AA55771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>
              <a:extLst>
                <a:ext uri="{FF2B5EF4-FFF2-40B4-BE49-F238E27FC236}">
                  <a16:creationId xmlns:a16="http://schemas.microsoft.com/office/drawing/2014/main" id="{8868CC62-16EF-673C-F61B-C5767277439D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>
              <a:extLst>
                <a:ext uri="{FF2B5EF4-FFF2-40B4-BE49-F238E27FC236}">
                  <a16:creationId xmlns:a16="http://schemas.microsoft.com/office/drawing/2014/main" id="{6C70AA2C-3974-4EE8-D514-321D74C2273E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>
              <a:extLst>
                <a:ext uri="{FF2B5EF4-FFF2-40B4-BE49-F238E27FC236}">
                  <a16:creationId xmlns:a16="http://schemas.microsoft.com/office/drawing/2014/main" id="{3800366F-DCE6-5FCD-E25C-891DF50E60F3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>
              <a:extLst>
                <a:ext uri="{FF2B5EF4-FFF2-40B4-BE49-F238E27FC236}">
                  <a16:creationId xmlns:a16="http://schemas.microsoft.com/office/drawing/2014/main" id="{2BDAEB3E-853D-EF4D-EF1A-464D5DB59E71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>
              <a:extLst>
                <a:ext uri="{FF2B5EF4-FFF2-40B4-BE49-F238E27FC236}">
                  <a16:creationId xmlns:a16="http://schemas.microsoft.com/office/drawing/2014/main" id="{2144AEB0-47E5-417D-D445-C2628A9F9540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>
              <a:extLst>
                <a:ext uri="{FF2B5EF4-FFF2-40B4-BE49-F238E27FC236}">
                  <a16:creationId xmlns:a16="http://schemas.microsoft.com/office/drawing/2014/main" id="{D4EBF8C2-CB0C-7F03-FA5C-D34E7E3BE450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>
              <a:extLst>
                <a:ext uri="{FF2B5EF4-FFF2-40B4-BE49-F238E27FC236}">
                  <a16:creationId xmlns:a16="http://schemas.microsoft.com/office/drawing/2014/main" id="{1BB1E500-5F73-E4C7-F351-62A54738BEC9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>
              <a:extLst>
                <a:ext uri="{FF2B5EF4-FFF2-40B4-BE49-F238E27FC236}">
                  <a16:creationId xmlns:a16="http://schemas.microsoft.com/office/drawing/2014/main" id="{45B1A8EB-AA54-6B0F-FE71-EEF9CE47CA30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>
              <a:extLst>
                <a:ext uri="{FF2B5EF4-FFF2-40B4-BE49-F238E27FC236}">
                  <a16:creationId xmlns:a16="http://schemas.microsoft.com/office/drawing/2014/main" id="{B2D73DF2-ECB1-BC54-BE4C-61F6E15CE2ED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>
              <a:extLst>
                <a:ext uri="{FF2B5EF4-FFF2-40B4-BE49-F238E27FC236}">
                  <a16:creationId xmlns:a16="http://schemas.microsoft.com/office/drawing/2014/main" id="{3C7286B6-7494-EC24-6ED4-060771059167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>
              <a:extLst>
                <a:ext uri="{FF2B5EF4-FFF2-40B4-BE49-F238E27FC236}">
                  <a16:creationId xmlns:a16="http://schemas.microsoft.com/office/drawing/2014/main" id="{5C59D284-3CA5-882F-CC8F-84785E045905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>
              <a:extLst>
                <a:ext uri="{FF2B5EF4-FFF2-40B4-BE49-F238E27FC236}">
                  <a16:creationId xmlns:a16="http://schemas.microsoft.com/office/drawing/2014/main" id="{ED4432A9-85FE-8F1B-BADA-EC60E7F31099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>
              <a:extLst>
                <a:ext uri="{FF2B5EF4-FFF2-40B4-BE49-F238E27FC236}">
                  <a16:creationId xmlns:a16="http://schemas.microsoft.com/office/drawing/2014/main" id="{F67E8BFE-E11C-0A69-D1E5-FE8599DF7CDB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>
              <a:extLst>
                <a:ext uri="{FF2B5EF4-FFF2-40B4-BE49-F238E27FC236}">
                  <a16:creationId xmlns:a16="http://schemas.microsoft.com/office/drawing/2014/main" id="{CD12AA6A-D305-3865-632E-9F49381120A0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>
              <a:extLst>
                <a:ext uri="{FF2B5EF4-FFF2-40B4-BE49-F238E27FC236}">
                  <a16:creationId xmlns:a16="http://schemas.microsoft.com/office/drawing/2014/main" id="{7826B99A-14A9-AAB7-AF65-3A0E6AD7FEEE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>
              <a:extLst>
                <a:ext uri="{FF2B5EF4-FFF2-40B4-BE49-F238E27FC236}">
                  <a16:creationId xmlns:a16="http://schemas.microsoft.com/office/drawing/2014/main" id="{95FE822A-6F93-0E37-881D-59B75404E8AD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>
              <a:extLst>
                <a:ext uri="{FF2B5EF4-FFF2-40B4-BE49-F238E27FC236}">
                  <a16:creationId xmlns:a16="http://schemas.microsoft.com/office/drawing/2014/main" id="{96C55426-786F-68C4-7370-50686AAF775C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>
              <a:extLst>
                <a:ext uri="{FF2B5EF4-FFF2-40B4-BE49-F238E27FC236}">
                  <a16:creationId xmlns:a16="http://schemas.microsoft.com/office/drawing/2014/main" id="{D7A49083-5383-06DD-0AEC-7468F6C1B3B0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>
              <a:extLst>
                <a:ext uri="{FF2B5EF4-FFF2-40B4-BE49-F238E27FC236}">
                  <a16:creationId xmlns:a16="http://schemas.microsoft.com/office/drawing/2014/main" id="{9C7EE6FC-21CB-3E4D-74AB-A74044B01207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>
              <a:extLst>
                <a:ext uri="{FF2B5EF4-FFF2-40B4-BE49-F238E27FC236}">
                  <a16:creationId xmlns:a16="http://schemas.microsoft.com/office/drawing/2014/main" id="{75D8FFF5-9B5A-5773-02A9-2751F665D469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>
              <a:extLst>
                <a:ext uri="{FF2B5EF4-FFF2-40B4-BE49-F238E27FC236}">
                  <a16:creationId xmlns:a16="http://schemas.microsoft.com/office/drawing/2014/main" id="{F41B1276-053E-6A6E-7232-B937C1CB29D1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>
              <a:extLst>
                <a:ext uri="{FF2B5EF4-FFF2-40B4-BE49-F238E27FC236}">
                  <a16:creationId xmlns:a16="http://schemas.microsoft.com/office/drawing/2014/main" id="{0E929D4A-2F2F-7D0A-F486-1BF3F50C7F4A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>
              <a:extLst>
                <a:ext uri="{FF2B5EF4-FFF2-40B4-BE49-F238E27FC236}">
                  <a16:creationId xmlns:a16="http://schemas.microsoft.com/office/drawing/2014/main" id="{7BA6D818-6865-09D1-36D3-B101B55C2FC7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>
              <a:extLst>
                <a:ext uri="{FF2B5EF4-FFF2-40B4-BE49-F238E27FC236}">
                  <a16:creationId xmlns:a16="http://schemas.microsoft.com/office/drawing/2014/main" id="{2517453C-0878-B7A8-7F7F-555EBF1B2FFA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>
              <a:extLst>
                <a:ext uri="{FF2B5EF4-FFF2-40B4-BE49-F238E27FC236}">
                  <a16:creationId xmlns:a16="http://schemas.microsoft.com/office/drawing/2014/main" id="{019478E9-8ACF-94F7-34CB-7D2237E35F4C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>
              <a:extLst>
                <a:ext uri="{FF2B5EF4-FFF2-40B4-BE49-F238E27FC236}">
                  <a16:creationId xmlns:a16="http://schemas.microsoft.com/office/drawing/2014/main" id="{B27817C6-4980-5572-C458-89DC9E07A3D4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>
              <a:extLst>
                <a:ext uri="{FF2B5EF4-FFF2-40B4-BE49-F238E27FC236}">
                  <a16:creationId xmlns:a16="http://schemas.microsoft.com/office/drawing/2014/main" id="{81AA854E-E555-06B9-28F5-DEC38F847430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>
              <a:extLst>
                <a:ext uri="{FF2B5EF4-FFF2-40B4-BE49-F238E27FC236}">
                  <a16:creationId xmlns:a16="http://schemas.microsoft.com/office/drawing/2014/main" id="{437B5BC8-B1A1-5141-034A-6D81307D77A6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>
              <a:extLst>
                <a:ext uri="{FF2B5EF4-FFF2-40B4-BE49-F238E27FC236}">
                  <a16:creationId xmlns:a16="http://schemas.microsoft.com/office/drawing/2014/main" id="{03D5DDA8-7F48-8522-20FC-0FB42723A12B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>
              <a:extLst>
                <a:ext uri="{FF2B5EF4-FFF2-40B4-BE49-F238E27FC236}">
                  <a16:creationId xmlns:a16="http://schemas.microsoft.com/office/drawing/2014/main" id="{E16E55DC-41C5-C433-1315-E3D3C79D9F86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>
              <a:extLst>
                <a:ext uri="{FF2B5EF4-FFF2-40B4-BE49-F238E27FC236}">
                  <a16:creationId xmlns:a16="http://schemas.microsoft.com/office/drawing/2014/main" id="{029AADAB-D5BF-3A23-487D-67A6C87675B5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>
              <a:extLst>
                <a:ext uri="{FF2B5EF4-FFF2-40B4-BE49-F238E27FC236}">
                  <a16:creationId xmlns:a16="http://schemas.microsoft.com/office/drawing/2014/main" id="{64E72512-DD56-4A6C-8E17-83889CE718D9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>
              <a:extLst>
                <a:ext uri="{FF2B5EF4-FFF2-40B4-BE49-F238E27FC236}">
                  <a16:creationId xmlns:a16="http://schemas.microsoft.com/office/drawing/2014/main" id="{4B376EAB-D002-F21F-D274-E4734B3C69BC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>
              <a:extLst>
                <a:ext uri="{FF2B5EF4-FFF2-40B4-BE49-F238E27FC236}">
                  <a16:creationId xmlns:a16="http://schemas.microsoft.com/office/drawing/2014/main" id="{718311EC-370B-62DF-A459-2085D033A475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>
              <a:extLst>
                <a:ext uri="{FF2B5EF4-FFF2-40B4-BE49-F238E27FC236}">
                  <a16:creationId xmlns:a16="http://schemas.microsoft.com/office/drawing/2014/main" id="{498BC152-9C4C-5952-B2DF-D2BC9EE5AFDB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>
              <a:extLst>
                <a:ext uri="{FF2B5EF4-FFF2-40B4-BE49-F238E27FC236}">
                  <a16:creationId xmlns:a16="http://schemas.microsoft.com/office/drawing/2014/main" id="{93180696-0E4B-F91E-7ADA-42818BFF7EAA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>
              <a:extLst>
                <a:ext uri="{FF2B5EF4-FFF2-40B4-BE49-F238E27FC236}">
                  <a16:creationId xmlns:a16="http://schemas.microsoft.com/office/drawing/2014/main" id="{DD29EF02-0AA8-9B32-F6F8-6CA17E02F0DA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>
              <a:extLst>
                <a:ext uri="{FF2B5EF4-FFF2-40B4-BE49-F238E27FC236}">
                  <a16:creationId xmlns:a16="http://schemas.microsoft.com/office/drawing/2014/main" id="{CE4B316D-0915-4FA2-9091-9A2324DAE44B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>
              <a:extLst>
                <a:ext uri="{FF2B5EF4-FFF2-40B4-BE49-F238E27FC236}">
                  <a16:creationId xmlns:a16="http://schemas.microsoft.com/office/drawing/2014/main" id="{FCCC33D4-1BBE-5127-FBBB-1E0E78F566E0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>
              <a:extLst>
                <a:ext uri="{FF2B5EF4-FFF2-40B4-BE49-F238E27FC236}">
                  <a16:creationId xmlns:a16="http://schemas.microsoft.com/office/drawing/2014/main" id="{AD7D9EAC-4B30-3108-3E56-2E4812B478BA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>
              <a:extLst>
                <a:ext uri="{FF2B5EF4-FFF2-40B4-BE49-F238E27FC236}">
                  <a16:creationId xmlns:a16="http://schemas.microsoft.com/office/drawing/2014/main" id="{C0531FF3-A28F-4222-312B-D3C4A56B5269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>
              <a:extLst>
                <a:ext uri="{FF2B5EF4-FFF2-40B4-BE49-F238E27FC236}">
                  <a16:creationId xmlns:a16="http://schemas.microsoft.com/office/drawing/2014/main" id="{1003E625-AD9C-45F9-D685-7D2688BEE343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>
              <a:extLst>
                <a:ext uri="{FF2B5EF4-FFF2-40B4-BE49-F238E27FC236}">
                  <a16:creationId xmlns:a16="http://schemas.microsoft.com/office/drawing/2014/main" id="{1170D79F-90FF-83DA-C520-757729F3976A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>
              <a:extLst>
                <a:ext uri="{FF2B5EF4-FFF2-40B4-BE49-F238E27FC236}">
                  <a16:creationId xmlns:a16="http://schemas.microsoft.com/office/drawing/2014/main" id="{637400DB-5D96-98AA-291D-6DF29B49579B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>
              <a:extLst>
                <a:ext uri="{FF2B5EF4-FFF2-40B4-BE49-F238E27FC236}">
                  <a16:creationId xmlns:a16="http://schemas.microsoft.com/office/drawing/2014/main" id="{F0BBC39B-4C5A-C1BA-4171-08EBE7D25A6C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>
              <a:extLst>
                <a:ext uri="{FF2B5EF4-FFF2-40B4-BE49-F238E27FC236}">
                  <a16:creationId xmlns:a16="http://schemas.microsoft.com/office/drawing/2014/main" id="{D1EF1ACF-FC47-D5D9-C989-4EE903E50451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>
              <a:extLst>
                <a:ext uri="{FF2B5EF4-FFF2-40B4-BE49-F238E27FC236}">
                  <a16:creationId xmlns:a16="http://schemas.microsoft.com/office/drawing/2014/main" id="{6B1042D0-C9EA-EA66-1E3D-E96D55F43FAD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>
              <a:extLst>
                <a:ext uri="{FF2B5EF4-FFF2-40B4-BE49-F238E27FC236}">
                  <a16:creationId xmlns:a16="http://schemas.microsoft.com/office/drawing/2014/main" id="{0E983C16-C5F5-9386-1FE4-23AD30B102A5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>
              <a:extLst>
                <a:ext uri="{FF2B5EF4-FFF2-40B4-BE49-F238E27FC236}">
                  <a16:creationId xmlns:a16="http://schemas.microsoft.com/office/drawing/2014/main" id="{FC1C03C2-4431-F078-25B8-DAB52B07C456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>
              <a:extLst>
                <a:ext uri="{FF2B5EF4-FFF2-40B4-BE49-F238E27FC236}">
                  <a16:creationId xmlns:a16="http://schemas.microsoft.com/office/drawing/2014/main" id="{61756299-54B1-1C2B-0511-92D06EF18186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>
              <a:extLst>
                <a:ext uri="{FF2B5EF4-FFF2-40B4-BE49-F238E27FC236}">
                  <a16:creationId xmlns:a16="http://schemas.microsoft.com/office/drawing/2014/main" id="{C4F9B8BF-FE5E-082E-4521-546A94723666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>
              <a:extLst>
                <a:ext uri="{FF2B5EF4-FFF2-40B4-BE49-F238E27FC236}">
                  <a16:creationId xmlns:a16="http://schemas.microsoft.com/office/drawing/2014/main" id="{F4216244-CD49-BC94-B3BE-F923A31D82EB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>
              <a:extLst>
                <a:ext uri="{FF2B5EF4-FFF2-40B4-BE49-F238E27FC236}">
                  <a16:creationId xmlns:a16="http://schemas.microsoft.com/office/drawing/2014/main" id="{E25E5374-4AF2-9B29-4F51-CE007CDE89BE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>
              <a:extLst>
                <a:ext uri="{FF2B5EF4-FFF2-40B4-BE49-F238E27FC236}">
                  <a16:creationId xmlns:a16="http://schemas.microsoft.com/office/drawing/2014/main" id="{2DA996A9-FF59-4D8A-7ABF-2330DA4AC69D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>
              <a:extLst>
                <a:ext uri="{FF2B5EF4-FFF2-40B4-BE49-F238E27FC236}">
                  <a16:creationId xmlns:a16="http://schemas.microsoft.com/office/drawing/2014/main" id="{E00D84D1-3B58-568D-C25A-3E9B7ABF7A35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>
              <a:extLst>
                <a:ext uri="{FF2B5EF4-FFF2-40B4-BE49-F238E27FC236}">
                  <a16:creationId xmlns:a16="http://schemas.microsoft.com/office/drawing/2014/main" id="{0FFFB565-CDB1-C5EA-C991-757EA8CF8DDF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>
              <a:extLst>
                <a:ext uri="{FF2B5EF4-FFF2-40B4-BE49-F238E27FC236}">
                  <a16:creationId xmlns:a16="http://schemas.microsoft.com/office/drawing/2014/main" id="{A0F96CA5-3F8D-DDD5-7E1D-B9D2D511D3F6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>
              <a:extLst>
                <a:ext uri="{FF2B5EF4-FFF2-40B4-BE49-F238E27FC236}">
                  <a16:creationId xmlns:a16="http://schemas.microsoft.com/office/drawing/2014/main" id="{A0835558-C6A6-EFA9-B54B-5CD9A36EBAAC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>
              <a:extLst>
                <a:ext uri="{FF2B5EF4-FFF2-40B4-BE49-F238E27FC236}">
                  <a16:creationId xmlns:a16="http://schemas.microsoft.com/office/drawing/2014/main" id="{6075C9F3-4F32-3272-9957-124BCCAE6851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>
              <a:extLst>
                <a:ext uri="{FF2B5EF4-FFF2-40B4-BE49-F238E27FC236}">
                  <a16:creationId xmlns:a16="http://schemas.microsoft.com/office/drawing/2014/main" id="{6681A4B1-A631-0989-1A19-77830617AD35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>
              <a:extLst>
                <a:ext uri="{FF2B5EF4-FFF2-40B4-BE49-F238E27FC236}">
                  <a16:creationId xmlns:a16="http://schemas.microsoft.com/office/drawing/2014/main" id="{2DB80236-19C1-3674-5D82-841C575E6AF7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>
              <a:extLst>
                <a:ext uri="{FF2B5EF4-FFF2-40B4-BE49-F238E27FC236}">
                  <a16:creationId xmlns:a16="http://schemas.microsoft.com/office/drawing/2014/main" id="{FE420C7C-381D-119A-2E23-31CF0E93C16C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>
              <a:extLst>
                <a:ext uri="{FF2B5EF4-FFF2-40B4-BE49-F238E27FC236}">
                  <a16:creationId xmlns:a16="http://schemas.microsoft.com/office/drawing/2014/main" id="{E7D9AE30-9EB0-A2AF-924E-46BCA6F4AB12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Rettangolo 125">
            <a:extLst>
              <a:ext uri="{FF2B5EF4-FFF2-40B4-BE49-F238E27FC236}">
                <a16:creationId xmlns:a16="http://schemas.microsoft.com/office/drawing/2014/main" id="{6E8CC0D1-5240-926D-C3B5-D7CD918AA644}"/>
              </a:ext>
            </a:extLst>
          </p:cNvPr>
          <p:cNvSpPr/>
          <p:nvPr/>
        </p:nvSpPr>
        <p:spPr>
          <a:xfrm>
            <a:off x="-30916" y="6100908"/>
            <a:ext cx="9174915" cy="75709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27" name="Picture 6" descr="Call for Papers – CMWRS2022">
            <a:extLst>
              <a:ext uri="{FF2B5EF4-FFF2-40B4-BE49-F238E27FC236}">
                <a16:creationId xmlns:a16="http://schemas.microsoft.com/office/drawing/2014/main" id="{61B3026E-0D2A-71C3-1B14-3C708A2F8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8" y="6069583"/>
            <a:ext cx="1794328" cy="757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8" name="Segnaposto numero diapositiva 127">
            <a:extLst>
              <a:ext uri="{FF2B5EF4-FFF2-40B4-BE49-F238E27FC236}">
                <a16:creationId xmlns:a16="http://schemas.microsoft.com/office/drawing/2014/main" id="{A384F944-FFB7-C798-A501-03B4DDC34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2" name="Titolo 1">
            <a:extLst>
              <a:ext uri="{FF2B5EF4-FFF2-40B4-BE49-F238E27FC236}">
                <a16:creationId xmlns:a16="http://schemas.microsoft.com/office/drawing/2014/main" id="{0A3F8690-EBE4-2DAF-B1D5-73A0243A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34" y="304726"/>
            <a:ext cx="4556305" cy="488631"/>
          </a:xfrm>
        </p:spPr>
        <p:txBody>
          <a:bodyPr>
            <a:noAutofit/>
          </a:bodyPr>
          <a:lstStyle/>
          <a:p>
            <a:r>
              <a:rPr lang="it-IT" sz="2800" b="1" dirty="0">
                <a:solidFill>
                  <a:schemeClr val="bg1"/>
                </a:solidFill>
              </a:rPr>
              <a:t>Model Mass Data</a:t>
            </a:r>
          </a:p>
        </p:txBody>
      </p:sp>
      <p:sp>
        <p:nvSpPr>
          <p:cNvPr id="130" name="Segnaposto contenuto 129">
            <a:extLst>
              <a:ext uri="{FF2B5EF4-FFF2-40B4-BE49-F238E27FC236}">
                <a16:creationId xmlns:a16="http://schemas.microsoft.com/office/drawing/2014/main" id="{81509E22-397C-D450-BBF3-2EA18836C0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distributed</a:t>
            </a:r>
            <a:r>
              <a:rPr lang="it-IT" dirty="0"/>
              <a:t> masses are </a:t>
            </a:r>
            <a:r>
              <a:rPr lang="it-IT" dirty="0" err="1"/>
              <a:t>lumped</a:t>
            </a:r>
            <a:endParaRPr lang="it-IT" dirty="0"/>
          </a:p>
          <a:p>
            <a:r>
              <a:rPr lang="it-IT" dirty="0"/>
              <a:t>The </a:t>
            </a:r>
            <a:r>
              <a:rPr lang="it-IT" dirty="0" err="1"/>
              <a:t>mean</a:t>
            </a:r>
            <a:r>
              <a:rPr lang="it-IT" dirty="0"/>
              <a:t> mass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computed</a:t>
            </a:r>
            <a:r>
              <a:rPr lang="it-IT" dirty="0"/>
              <a:t> and </a:t>
            </a:r>
            <a:r>
              <a:rPr lang="it-IT" dirty="0" err="1"/>
              <a:t>assigned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an </a:t>
            </a:r>
            <a:r>
              <a:rPr lang="it-IT" dirty="0" err="1"/>
              <a:t>asymmetry</a:t>
            </a:r>
            <a:r>
              <a:rPr lang="it-IT" dirty="0"/>
              <a:t> in mass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found</a:t>
            </a:r>
            <a:r>
              <a:rPr lang="it-IT" dirty="0"/>
              <a:t> </a:t>
            </a:r>
          </a:p>
          <a:p>
            <a:r>
              <a:rPr lang="it-IT" dirty="0" err="1"/>
              <a:t>Inertia</a:t>
            </a:r>
            <a:r>
              <a:rPr lang="it-IT" dirty="0"/>
              <a:t> </a:t>
            </a:r>
            <a:r>
              <a:rPr lang="it-IT" dirty="0" err="1"/>
              <a:t>properties</a:t>
            </a:r>
            <a:r>
              <a:rPr lang="it-IT" dirty="0"/>
              <a:t> are </a:t>
            </a:r>
            <a:r>
              <a:rPr lang="it-IT" dirty="0" err="1"/>
              <a:t>obtained</a:t>
            </a:r>
            <a:r>
              <a:rPr lang="it-IT" dirty="0"/>
              <a:t> from the CAD model</a:t>
            </a:r>
          </a:p>
          <a:p>
            <a:r>
              <a:rPr lang="it-IT" dirty="0"/>
              <a:t>Component masses are </a:t>
            </a:r>
            <a:r>
              <a:rPr lang="it-IT" dirty="0" err="1"/>
              <a:t>positioned</a:t>
            </a:r>
            <a:r>
              <a:rPr lang="it-IT" dirty="0"/>
              <a:t> with an offset from </a:t>
            </a:r>
            <a:r>
              <a:rPr lang="it-IT" dirty="0" err="1"/>
              <a:t>certain</a:t>
            </a:r>
            <a:r>
              <a:rPr lang="it-IT" dirty="0"/>
              <a:t> </a:t>
            </a:r>
            <a:r>
              <a:rPr lang="it-IT" dirty="0" err="1"/>
              <a:t>nodes</a:t>
            </a:r>
            <a:r>
              <a:rPr lang="it-IT" dirty="0"/>
              <a:t>, </a:t>
            </a:r>
            <a:r>
              <a:rPr lang="it-IT" dirty="0" err="1"/>
              <a:t>where</a:t>
            </a:r>
            <a:r>
              <a:rPr lang="it-IT" dirty="0"/>
              <a:t> the component </a:t>
            </a:r>
            <a:r>
              <a:rPr lang="it-IT" dirty="0" err="1"/>
              <a:t>would</a:t>
            </a:r>
            <a:r>
              <a:rPr lang="it-IT" dirty="0"/>
              <a:t> be</a:t>
            </a:r>
          </a:p>
        </p:txBody>
      </p:sp>
    </p:spTree>
    <p:extLst>
      <p:ext uri="{BB962C8B-B14F-4D97-AF65-F5344CB8AC3E}">
        <p14:creationId xmlns:p14="http://schemas.microsoft.com/office/powerpoint/2010/main" val="2685813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42BE309-F46E-C790-C29C-D2F0E3AFE0E5}"/>
              </a:ext>
            </a:extLst>
          </p:cNvPr>
          <p:cNvSpPr/>
          <p:nvPr/>
        </p:nvSpPr>
        <p:spPr>
          <a:xfrm>
            <a:off x="-12018" y="0"/>
            <a:ext cx="9144000" cy="127808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726E0D0F-F933-EAF8-1691-D1CD6DBFF96F}"/>
              </a:ext>
            </a:extLst>
          </p:cNvPr>
          <p:cNvGrpSpPr/>
          <p:nvPr/>
        </p:nvGrpSpPr>
        <p:grpSpPr>
          <a:xfrm>
            <a:off x="60718" y="1098082"/>
            <a:ext cx="9036647" cy="180000"/>
            <a:chOff x="1218340" y="275867"/>
            <a:chExt cx="17715122" cy="567843"/>
          </a:xfrm>
        </p:grpSpPr>
        <p:cxnSp>
          <p:nvCxnSpPr>
            <p:cNvPr id="6" name="Connettore 1 5">
              <a:extLst>
                <a:ext uri="{FF2B5EF4-FFF2-40B4-BE49-F238E27FC236}">
                  <a16:creationId xmlns:a16="http://schemas.microsoft.com/office/drawing/2014/main" id="{DC4FA462-7781-D95E-2D9B-5A462A25915E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6">
              <a:extLst>
                <a:ext uri="{FF2B5EF4-FFF2-40B4-BE49-F238E27FC236}">
                  <a16:creationId xmlns:a16="http://schemas.microsoft.com/office/drawing/2014/main" id="{1579F61B-8823-4986-6CB4-EBA4E02B8AF6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7">
              <a:extLst>
                <a:ext uri="{FF2B5EF4-FFF2-40B4-BE49-F238E27FC236}">
                  <a16:creationId xmlns:a16="http://schemas.microsoft.com/office/drawing/2014/main" id="{609ECEDE-5DC4-7B84-5D37-5567DBE16375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8">
              <a:extLst>
                <a:ext uri="{FF2B5EF4-FFF2-40B4-BE49-F238E27FC236}">
                  <a16:creationId xmlns:a16="http://schemas.microsoft.com/office/drawing/2014/main" id="{4F976448-D5E5-74F6-386E-8357FF5ED24D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>
              <a:extLst>
                <a:ext uri="{FF2B5EF4-FFF2-40B4-BE49-F238E27FC236}">
                  <a16:creationId xmlns:a16="http://schemas.microsoft.com/office/drawing/2014/main" id="{227ACCF2-1CBF-0A1D-CF87-F70947D85A72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0">
              <a:extLst>
                <a:ext uri="{FF2B5EF4-FFF2-40B4-BE49-F238E27FC236}">
                  <a16:creationId xmlns:a16="http://schemas.microsoft.com/office/drawing/2014/main" id="{1C0A2D84-E1E7-5CDB-C2B7-05FE9A290FA4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>
              <a:extLst>
                <a:ext uri="{FF2B5EF4-FFF2-40B4-BE49-F238E27FC236}">
                  <a16:creationId xmlns:a16="http://schemas.microsoft.com/office/drawing/2014/main" id="{F5E28D12-4A66-C800-E82E-A8949F28EA46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>
              <a:extLst>
                <a:ext uri="{FF2B5EF4-FFF2-40B4-BE49-F238E27FC236}">
                  <a16:creationId xmlns:a16="http://schemas.microsoft.com/office/drawing/2014/main" id="{3F2420FD-A847-18CC-A3ED-6B5E4082EA11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>
              <a:extLst>
                <a:ext uri="{FF2B5EF4-FFF2-40B4-BE49-F238E27FC236}">
                  <a16:creationId xmlns:a16="http://schemas.microsoft.com/office/drawing/2014/main" id="{AE1AEF51-6CF1-61CC-D3DF-9BE40CAD2EE4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>
              <a:extLst>
                <a:ext uri="{FF2B5EF4-FFF2-40B4-BE49-F238E27FC236}">
                  <a16:creationId xmlns:a16="http://schemas.microsoft.com/office/drawing/2014/main" id="{04E43ADA-794D-5B4B-94CF-DE3084006431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>
              <a:extLst>
                <a:ext uri="{FF2B5EF4-FFF2-40B4-BE49-F238E27FC236}">
                  <a16:creationId xmlns:a16="http://schemas.microsoft.com/office/drawing/2014/main" id="{A8B73822-80C4-E2EC-B4EA-D9246D771DA2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>
              <a:extLst>
                <a:ext uri="{FF2B5EF4-FFF2-40B4-BE49-F238E27FC236}">
                  <a16:creationId xmlns:a16="http://schemas.microsoft.com/office/drawing/2014/main" id="{F10AD8D9-A32B-EA12-B028-245A87239877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>
              <a:extLst>
                <a:ext uri="{FF2B5EF4-FFF2-40B4-BE49-F238E27FC236}">
                  <a16:creationId xmlns:a16="http://schemas.microsoft.com/office/drawing/2014/main" id="{760ECE38-A629-E021-FEB5-FCFD1DFBEEC9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>
              <a:extLst>
                <a:ext uri="{FF2B5EF4-FFF2-40B4-BE49-F238E27FC236}">
                  <a16:creationId xmlns:a16="http://schemas.microsoft.com/office/drawing/2014/main" id="{85AF3249-8F54-102E-8F00-FFB045C70896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>
              <a:extLst>
                <a:ext uri="{FF2B5EF4-FFF2-40B4-BE49-F238E27FC236}">
                  <a16:creationId xmlns:a16="http://schemas.microsoft.com/office/drawing/2014/main" id="{598FB8CD-EBB6-1668-6DE9-FB5311C16278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>
              <a:extLst>
                <a:ext uri="{FF2B5EF4-FFF2-40B4-BE49-F238E27FC236}">
                  <a16:creationId xmlns:a16="http://schemas.microsoft.com/office/drawing/2014/main" id="{DF2CF928-A680-63ED-E81D-AC75CEBEEB41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>
              <a:extLst>
                <a:ext uri="{FF2B5EF4-FFF2-40B4-BE49-F238E27FC236}">
                  <a16:creationId xmlns:a16="http://schemas.microsoft.com/office/drawing/2014/main" id="{C59EAFE4-0E76-9E3C-5EC1-49BB889BA0F0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>
              <a:extLst>
                <a:ext uri="{FF2B5EF4-FFF2-40B4-BE49-F238E27FC236}">
                  <a16:creationId xmlns:a16="http://schemas.microsoft.com/office/drawing/2014/main" id="{2D98C348-27AC-D16B-3F25-95358CE792DE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>
              <a:extLst>
                <a:ext uri="{FF2B5EF4-FFF2-40B4-BE49-F238E27FC236}">
                  <a16:creationId xmlns:a16="http://schemas.microsoft.com/office/drawing/2014/main" id="{2ADCE28C-100E-AA54-221E-83143AC08816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>
              <a:extLst>
                <a:ext uri="{FF2B5EF4-FFF2-40B4-BE49-F238E27FC236}">
                  <a16:creationId xmlns:a16="http://schemas.microsoft.com/office/drawing/2014/main" id="{40AE7B8C-17E1-5EFF-DF1C-D54D958D2AC3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>
              <a:extLst>
                <a:ext uri="{FF2B5EF4-FFF2-40B4-BE49-F238E27FC236}">
                  <a16:creationId xmlns:a16="http://schemas.microsoft.com/office/drawing/2014/main" id="{FE835C2C-2D4C-8F47-AC42-0AB90BA12C94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>
              <a:extLst>
                <a:ext uri="{FF2B5EF4-FFF2-40B4-BE49-F238E27FC236}">
                  <a16:creationId xmlns:a16="http://schemas.microsoft.com/office/drawing/2014/main" id="{A5811019-4200-391F-8EE8-295213EA328E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>
              <a:extLst>
                <a:ext uri="{FF2B5EF4-FFF2-40B4-BE49-F238E27FC236}">
                  <a16:creationId xmlns:a16="http://schemas.microsoft.com/office/drawing/2014/main" id="{3425C8EC-3BD3-A699-5837-EFD5D5C7B04B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>
              <a:extLst>
                <a:ext uri="{FF2B5EF4-FFF2-40B4-BE49-F238E27FC236}">
                  <a16:creationId xmlns:a16="http://schemas.microsoft.com/office/drawing/2014/main" id="{E1BDF4E6-6182-C50D-D41D-B49FB6795599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>
              <a:extLst>
                <a:ext uri="{FF2B5EF4-FFF2-40B4-BE49-F238E27FC236}">
                  <a16:creationId xmlns:a16="http://schemas.microsoft.com/office/drawing/2014/main" id="{AFA49A6C-5734-9567-0AC9-3C0704A2D3B1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>
              <a:extLst>
                <a:ext uri="{FF2B5EF4-FFF2-40B4-BE49-F238E27FC236}">
                  <a16:creationId xmlns:a16="http://schemas.microsoft.com/office/drawing/2014/main" id="{E75C86D4-D279-F9CD-3418-77183D82743C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>
              <a:extLst>
                <a:ext uri="{FF2B5EF4-FFF2-40B4-BE49-F238E27FC236}">
                  <a16:creationId xmlns:a16="http://schemas.microsoft.com/office/drawing/2014/main" id="{32974DCF-5583-1C76-775E-B3D14515A13A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>
              <a:extLst>
                <a:ext uri="{FF2B5EF4-FFF2-40B4-BE49-F238E27FC236}">
                  <a16:creationId xmlns:a16="http://schemas.microsoft.com/office/drawing/2014/main" id="{FA7D303B-99FD-ECD6-88C2-4A83565FBD62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>
              <a:extLst>
                <a:ext uri="{FF2B5EF4-FFF2-40B4-BE49-F238E27FC236}">
                  <a16:creationId xmlns:a16="http://schemas.microsoft.com/office/drawing/2014/main" id="{7D16399B-0384-C49A-B9FB-281EA1F4BE58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>
              <a:extLst>
                <a:ext uri="{FF2B5EF4-FFF2-40B4-BE49-F238E27FC236}">
                  <a16:creationId xmlns:a16="http://schemas.microsoft.com/office/drawing/2014/main" id="{E0690685-5A4B-D4A9-E787-629473631DCB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>
              <a:extLst>
                <a:ext uri="{FF2B5EF4-FFF2-40B4-BE49-F238E27FC236}">
                  <a16:creationId xmlns:a16="http://schemas.microsoft.com/office/drawing/2014/main" id="{5B37FC45-138A-D774-0A32-7F7F3F0B5DED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>
              <a:extLst>
                <a:ext uri="{FF2B5EF4-FFF2-40B4-BE49-F238E27FC236}">
                  <a16:creationId xmlns:a16="http://schemas.microsoft.com/office/drawing/2014/main" id="{A786F674-C605-4622-DFB8-A423AEFAB3ED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>
              <a:extLst>
                <a:ext uri="{FF2B5EF4-FFF2-40B4-BE49-F238E27FC236}">
                  <a16:creationId xmlns:a16="http://schemas.microsoft.com/office/drawing/2014/main" id="{294F632E-B024-134C-9315-452035C4220C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>
              <a:extLst>
                <a:ext uri="{FF2B5EF4-FFF2-40B4-BE49-F238E27FC236}">
                  <a16:creationId xmlns:a16="http://schemas.microsoft.com/office/drawing/2014/main" id="{A1C8B531-0AFF-4D33-DA4E-06F55A0D6281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>
              <a:extLst>
                <a:ext uri="{FF2B5EF4-FFF2-40B4-BE49-F238E27FC236}">
                  <a16:creationId xmlns:a16="http://schemas.microsoft.com/office/drawing/2014/main" id="{AECC336A-7D5F-D167-ADFB-FDE0598820CD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>
              <a:extLst>
                <a:ext uri="{FF2B5EF4-FFF2-40B4-BE49-F238E27FC236}">
                  <a16:creationId xmlns:a16="http://schemas.microsoft.com/office/drawing/2014/main" id="{ED4F7D9F-F5A2-1507-5644-4E20039E0DC7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>
              <a:extLst>
                <a:ext uri="{FF2B5EF4-FFF2-40B4-BE49-F238E27FC236}">
                  <a16:creationId xmlns:a16="http://schemas.microsoft.com/office/drawing/2014/main" id="{13EEAABB-5CDD-23A6-449C-A1104333B5BB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>
              <a:extLst>
                <a:ext uri="{FF2B5EF4-FFF2-40B4-BE49-F238E27FC236}">
                  <a16:creationId xmlns:a16="http://schemas.microsoft.com/office/drawing/2014/main" id="{4E1D7650-230B-1718-951A-A3EB18687CFE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>
              <a:extLst>
                <a:ext uri="{FF2B5EF4-FFF2-40B4-BE49-F238E27FC236}">
                  <a16:creationId xmlns:a16="http://schemas.microsoft.com/office/drawing/2014/main" id="{68A03456-BFFC-EDE7-0AAB-B0560C8E88C1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>
              <a:extLst>
                <a:ext uri="{FF2B5EF4-FFF2-40B4-BE49-F238E27FC236}">
                  <a16:creationId xmlns:a16="http://schemas.microsoft.com/office/drawing/2014/main" id="{A32041D0-F9A8-BC08-8F1C-CC5D43090395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>
              <a:extLst>
                <a:ext uri="{FF2B5EF4-FFF2-40B4-BE49-F238E27FC236}">
                  <a16:creationId xmlns:a16="http://schemas.microsoft.com/office/drawing/2014/main" id="{3578D581-AEA0-93A1-9633-309BB3E91D71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>
              <a:extLst>
                <a:ext uri="{FF2B5EF4-FFF2-40B4-BE49-F238E27FC236}">
                  <a16:creationId xmlns:a16="http://schemas.microsoft.com/office/drawing/2014/main" id="{1512B6D9-4B07-16B3-1674-9831B19029F7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>
              <a:extLst>
                <a:ext uri="{FF2B5EF4-FFF2-40B4-BE49-F238E27FC236}">
                  <a16:creationId xmlns:a16="http://schemas.microsoft.com/office/drawing/2014/main" id="{15785E51-17FF-5EB5-AE3E-C0ADA4182BC6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>
              <a:extLst>
                <a:ext uri="{FF2B5EF4-FFF2-40B4-BE49-F238E27FC236}">
                  <a16:creationId xmlns:a16="http://schemas.microsoft.com/office/drawing/2014/main" id="{E9AB02B7-F3DF-D47A-EFFF-4BA340A94F20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>
              <a:extLst>
                <a:ext uri="{FF2B5EF4-FFF2-40B4-BE49-F238E27FC236}">
                  <a16:creationId xmlns:a16="http://schemas.microsoft.com/office/drawing/2014/main" id="{D2DA3843-C2AF-0809-4DFC-37E83DD8AABF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>
              <a:extLst>
                <a:ext uri="{FF2B5EF4-FFF2-40B4-BE49-F238E27FC236}">
                  <a16:creationId xmlns:a16="http://schemas.microsoft.com/office/drawing/2014/main" id="{C4180CF7-09FB-44B5-9B23-DE2D6FB442C8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>
              <a:extLst>
                <a:ext uri="{FF2B5EF4-FFF2-40B4-BE49-F238E27FC236}">
                  <a16:creationId xmlns:a16="http://schemas.microsoft.com/office/drawing/2014/main" id="{0DB1B5A0-955C-DF95-DD21-44738DB4765B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>
              <a:extLst>
                <a:ext uri="{FF2B5EF4-FFF2-40B4-BE49-F238E27FC236}">
                  <a16:creationId xmlns:a16="http://schemas.microsoft.com/office/drawing/2014/main" id="{8E27EDD7-D01F-7020-ABA1-C9B0BF05668B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>
              <a:extLst>
                <a:ext uri="{FF2B5EF4-FFF2-40B4-BE49-F238E27FC236}">
                  <a16:creationId xmlns:a16="http://schemas.microsoft.com/office/drawing/2014/main" id="{3DDA0BF4-2383-8947-12E4-4047E9D92184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>
              <a:extLst>
                <a:ext uri="{FF2B5EF4-FFF2-40B4-BE49-F238E27FC236}">
                  <a16:creationId xmlns:a16="http://schemas.microsoft.com/office/drawing/2014/main" id="{C2829B5D-8833-11C6-AD50-A5645A7FEFE5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>
              <a:extLst>
                <a:ext uri="{FF2B5EF4-FFF2-40B4-BE49-F238E27FC236}">
                  <a16:creationId xmlns:a16="http://schemas.microsoft.com/office/drawing/2014/main" id="{D2954194-40AC-B85C-0AA0-1C73C389B052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>
              <a:extLst>
                <a:ext uri="{FF2B5EF4-FFF2-40B4-BE49-F238E27FC236}">
                  <a16:creationId xmlns:a16="http://schemas.microsoft.com/office/drawing/2014/main" id="{CBA8AEE7-3A60-6648-51AE-EB2BD8300739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>
              <a:extLst>
                <a:ext uri="{FF2B5EF4-FFF2-40B4-BE49-F238E27FC236}">
                  <a16:creationId xmlns:a16="http://schemas.microsoft.com/office/drawing/2014/main" id="{1B7949A0-52F0-0E7E-2AD6-B08BA73213F9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>
              <a:extLst>
                <a:ext uri="{FF2B5EF4-FFF2-40B4-BE49-F238E27FC236}">
                  <a16:creationId xmlns:a16="http://schemas.microsoft.com/office/drawing/2014/main" id="{F90221E3-6677-6187-0016-08A62570AADF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>
              <a:extLst>
                <a:ext uri="{FF2B5EF4-FFF2-40B4-BE49-F238E27FC236}">
                  <a16:creationId xmlns:a16="http://schemas.microsoft.com/office/drawing/2014/main" id="{09A11FAF-9130-C637-DA71-BEC1B8DD0E79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>
              <a:extLst>
                <a:ext uri="{FF2B5EF4-FFF2-40B4-BE49-F238E27FC236}">
                  <a16:creationId xmlns:a16="http://schemas.microsoft.com/office/drawing/2014/main" id="{65C869C9-7F40-DE63-7A06-CF635CBB82B4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>
              <a:extLst>
                <a:ext uri="{FF2B5EF4-FFF2-40B4-BE49-F238E27FC236}">
                  <a16:creationId xmlns:a16="http://schemas.microsoft.com/office/drawing/2014/main" id="{3BE2FAB7-D451-1905-4209-8E1B0AA55771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>
              <a:extLst>
                <a:ext uri="{FF2B5EF4-FFF2-40B4-BE49-F238E27FC236}">
                  <a16:creationId xmlns:a16="http://schemas.microsoft.com/office/drawing/2014/main" id="{8868CC62-16EF-673C-F61B-C5767277439D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>
              <a:extLst>
                <a:ext uri="{FF2B5EF4-FFF2-40B4-BE49-F238E27FC236}">
                  <a16:creationId xmlns:a16="http://schemas.microsoft.com/office/drawing/2014/main" id="{6C70AA2C-3974-4EE8-D514-321D74C2273E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>
              <a:extLst>
                <a:ext uri="{FF2B5EF4-FFF2-40B4-BE49-F238E27FC236}">
                  <a16:creationId xmlns:a16="http://schemas.microsoft.com/office/drawing/2014/main" id="{3800366F-DCE6-5FCD-E25C-891DF50E60F3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>
              <a:extLst>
                <a:ext uri="{FF2B5EF4-FFF2-40B4-BE49-F238E27FC236}">
                  <a16:creationId xmlns:a16="http://schemas.microsoft.com/office/drawing/2014/main" id="{2BDAEB3E-853D-EF4D-EF1A-464D5DB59E71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>
              <a:extLst>
                <a:ext uri="{FF2B5EF4-FFF2-40B4-BE49-F238E27FC236}">
                  <a16:creationId xmlns:a16="http://schemas.microsoft.com/office/drawing/2014/main" id="{2144AEB0-47E5-417D-D445-C2628A9F9540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>
              <a:extLst>
                <a:ext uri="{FF2B5EF4-FFF2-40B4-BE49-F238E27FC236}">
                  <a16:creationId xmlns:a16="http://schemas.microsoft.com/office/drawing/2014/main" id="{D4EBF8C2-CB0C-7F03-FA5C-D34E7E3BE450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>
              <a:extLst>
                <a:ext uri="{FF2B5EF4-FFF2-40B4-BE49-F238E27FC236}">
                  <a16:creationId xmlns:a16="http://schemas.microsoft.com/office/drawing/2014/main" id="{1BB1E500-5F73-E4C7-F351-62A54738BEC9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>
              <a:extLst>
                <a:ext uri="{FF2B5EF4-FFF2-40B4-BE49-F238E27FC236}">
                  <a16:creationId xmlns:a16="http://schemas.microsoft.com/office/drawing/2014/main" id="{45B1A8EB-AA54-6B0F-FE71-EEF9CE47CA30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>
              <a:extLst>
                <a:ext uri="{FF2B5EF4-FFF2-40B4-BE49-F238E27FC236}">
                  <a16:creationId xmlns:a16="http://schemas.microsoft.com/office/drawing/2014/main" id="{B2D73DF2-ECB1-BC54-BE4C-61F6E15CE2ED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>
              <a:extLst>
                <a:ext uri="{FF2B5EF4-FFF2-40B4-BE49-F238E27FC236}">
                  <a16:creationId xmlns:a16="http://schemas.microsoft.com/office/drawing/2014/main" id="{3C7286B6-7494-EC24-6ED4-060771059167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>
              <a:extLst>
                <a:ext uri="{FF2B5EF4-FFF2-40B4-BE49-F238E27FC236}">
                  <a16:creationId xmlns:a16="http://schemas.microsoft.com/office/drawing/2014/main" id="{5C59D284-3CA5-882F-CC8F-84785E045905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>
              <a:extLst>
                <a:ext uri="{FF2B5EF4-FFF2-40B4-BE49-F238E27FC236}">
                  <a16:creationId xmlns:a16="http://schemas.microsoft.com/office/drawing/2014/main" id="{ED4432A9-85FE-8F1B-BADA-EC60E7F31099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>
              <a:extLst>
                <a:ext uri="{FF2B5EF4-FFF2-40B4-BE49-F238E27FC236}">
                  <a16:creationId xmlns:a16="http://schemas.microsoft.com/office/drawing/2014/main" id="{F67E8BFE-E11C-0A69-D1E5-FE8599DF7CDB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>
              <a:extLst>
                <a:ext uri="{FF2B5EF4-FFF2-40B4-BE49-F238E27FC236}">
                  <a16:creationId xmlns:a16="http://schemas.microsoft.com/office/drawing/2014/main" id="{CD12AA6A-D305-3865-632E-9F49381120A0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>
              <a:extLst>
                <a:ext uri="{FF2B5EF4-FFF2-40B4-BE49-F238E27FC236}">
                  <a16:creationId xmlns:a16="http://schemas.microsoft.com/office/drawing/2014/main" id="{7826B99A-14A9-AAB7-AF65-3A0E6AD7FEEE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>
              <a:extLst>
                <a:ext uri="{FF2B5EF4-FFF2-40B4-BE49-F238E27FC236}">
                  <a16:creationId xmlns:a16="http://schemas.microsoft.com/office/drawing/2014/main" id="{95FE822A-6F93-0E37-881D-59B75404E8AD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>
              <a:extLst>
                <a:ext uri="{FF2B5EF4-FFF2-40B4-BE49-F238E27FC236}">
                  <a16:creationId xmlns:a16="http://schemas.microsoft.com/office/drawing/2014/main" id="{96C55426-786F-68C4-7370-50686AAF775C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>
              <a:extLst>
                <a:ext uri="{FF2B5EF4-FFF2-40B4-BE49-F238E27FC236}">
                  <a16:creationId xmlns:a16="http://schemas.microsoft.com/office/drawing/2014/main" id="{D7A49083-5383-06DD-0AEC-7468F6C1B3B0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>
              <a:extLst>
                <a:ext uri="{FF2B5EF4-FFF2-40B4-BE49-F238E27FC236}">
                  <a16:creationId xmlns:a16="http://schemas.microsoft.com/office/drawing/2014/main" id="{9C7EE6FC-21CB-3E4D-74AB-A74044B01207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>
              <a:extLst>
                <a:ext uri="{FF2B5EF4-FFF2-40B4-BE49-F238E27FC236}">
                  <a16:creationId xmlns:a16="http://schemas.microsoft.com/office/drawing/2014/main" id="{75D8FFF5-9B5A-5773-02A9-2751F665D469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>
              <a:extLst>
                <a:ext uri="{FF2B5EF4-FFF2-40B4-BE49-F238E27FC236}">
                  <a16:creationId xmlns:a16="http://schemas.microsoft.com/office/drawing/2014/main" id="{F41B1276-053E-6A6E-7232-B937C1CB29D1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>
              <a:extLst>
                <a:ext uri="{FF2B5EF4-FFF2-40B4-BE49-F238E27FC236}">
                  <a16:creationId xmlns:a16="http://schemas.microsoft.com/office/drawing/2014/main" id="{0E929D4A-2F2F-7D0A-F486-1BF3F50C7F4A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>
              <a:extLst>
                <a:ext uri="{FF2B5EF4-FFF2-40B4-BE49-F238E27FC236}">
                  <a16:creationId xmlns:a16="http://schemas.microsoft.com/office/drawing/2014/main" id="{7BA6D818-6865-09D1-36D3-B101B55C2FC7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>
              <a:extLst>
                <a:ext uri="{FF2B5EF4-FFF2-40B4-BE49-F238E27FC236}">
                  <a16:creationId xmlns:a16="http://schemas.microsoft.com/office/drawing/2014/main" id="{2517453C-0878-B7A8-7F7F-555EBF1B2FFA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>
              <a:extLst>
                <a:ext uri="{FF2B5EF4-FFF2-40B4-BE49-F238E27FC236}">
                  <a16:creationId xmlns:a16="http://schemas.microsoft.com/office/drawing/2014/main" id="{019478E9-8ACF-94F7-34CB-7D2237E35F4C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>
              <a:extLst>
                <a:ext uri="{FF2B5EF4-FFF2-40B4-BE49-F238E27FC236}">
                  <a16:creationId xmlns:a16="http://schemas.microsoft.com/office/drawing/2014/main" id="{B27817C6-4980-5572-C458-89DC9E07A3D4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>
              <a:extLst>
                <a:ext uri="{FF2B5EF4-FFF2-40B4-BE49-F238E27FC236}">
                  <a16:creationId xmlns:a16="http://schemas.microsoft.com/office/drawing/2014/main" id="{81AA854E-E555-06B9-28F5-DEC38F847430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>
              <a:extLst>
                <a:ext uri="{FF2B5EF4-FFF2-40B4-BE49-F238E27FC236}">
                  <a16:creationId xmlns:a16="http://schemas.microsoft.com/office/drawing/2014/main" id="{437B5BC8-B1A1-5141-034A-6D81307D77A6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>
              <a:extLst>
                <a:ext uri="{FF2B5EF4-FFF2-40B4-BE49-F238E27FC236}">
                  <a16:creationId xmlns:a16="http://schemas.microsoft.com/office/drawing/2014/main" id="{03D5DDA8-7F48-8522-20FC-0FB42723A12B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>
              <a:extLst>
                <a:ext uri="{FF2B5EF4-FFF2-40B4-BE49-F238E27FC236}">
                  <a16:creationId xmlns:a16="http://schemas.microsoft.com/office/drawing/2014/main" id="{E16E55DC-41C5-C433-1315-E3D3C79D9F86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>
              <a:extLst>
                <a:ext uri="{FF2B5EF4-FFF2-40B4-BE49-F238E27FC236}">
                  <a16:creationId xmlns:a16="http://schemas.microsoft.com/office/drawing/2014/main" id="{029AADAB-D5BF-3A23-487D-67A6C87675B5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>
              <a:extLst>
                <a:ext uri="{FF2B5EF4-FFF2-40B4-BE49-F238E27FC236}">
                  <a16:creationId xmlns:a16="http://schemas.microsoft.com/office/drawing/2014/main" id="{64E72512-DD56-4A6C-8E17-83889CE718D9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>
              <a:extLst>
                <a:ext uri="{FF2B5EF4-FFF2-40B4-BE49-F238E27FC236}">
                  <a16:creationId xmlns:a16="http://schemas.microsoft.com/office/drawing/2014/main" id="{4B376EAB-D002-F21F-D274-E4734B3C69BC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>
              <a:extLst>
                <a:ext uri="{FF2B5EF4-FFF2-40B4-BE49-F238E27FC236}">
                  <a16:creationId xmlns:a16="http://schemas.microsoft.com/office/drawing/2014/main" id="{718311EC-370B-62DF-A459-2085D033A475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>
              <a:extLst>
                <a:ext uri="{FF2B5EF4-FFF2-40B4-BE49-F238E27FC236}">
                  <a16:creationId xmlns:a16="http://schemas.microsoft.com/office/drawing/2014/main" id="{498BC152-9C4C-5952-B2DF-D2BC9EE5AFDB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>
              <a:extLst>
                <a:ext uri="{FF2B5EF4-FFF2-40B4-BE49-F238E27FC236}">
                  <a16:creationId xmlns:a16="http://schemas.microsoft.com/office/drawing/2014/main" id="{93180696-0E4B-F91E-7ADA-42818BFF7EAA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>
              <a:extLst>
                <a:ext uri="{FF2B5EF4-FFF2-40B4-BE49-F238E27FC236}">
                  <a16:creationId xmlns:a16="http://schemas.microsoft.com/office/drawing/2014/main" id="{DD29EF02-0AA8-9B32-F6F8-6CA17E02F0DA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>
              <a:extLst>
                <a:ext uri="{FF2B5EF4-FFF2-40B4-BE49-F238E27FC236}">
                  <a16:creationId xmlns:a16="http://schemas.microsoft.com/office/drawing/2014/main" id="{CE4B316D-0915-4FA2-9091-9A2324DAE44B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>
              <a:extLst>
                <a:ext uri="{FF2B5EF4-FFF2-40B4-BE49-F238E27FC236}">
                  <a16:creationId xmlns:a16="http://schemas.microsoft.com/office/drawing/2014/main" id="{FCCC33D4-1BBE-5127-FBBB-1E0E78F566E0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>
              <a:extLst>
                <a:ext uri="{FF2B5EF4-FFF2-40B4-BE49-F238E27FC236}">
                  <a16:creationId xmlns:a16="http://schemas.microsoft.com/office/drawing/2014/main" id="{AD7D9EAC-4B30-3108-3E56-2E4812B478BA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>
              <a:extLst>
                <a:ext uri="{FF2B5EF4-FFF2-40B4-BE49-F238E27FC236}">
                  <a16:creationId xmlns:a16="http://schemas.microsoft.com/office/drawing/2014/main" id="{C0531FF3-A28F-4222-312B-D3C4A56B5269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>
              <a:extLst>
                <a:ext uri="{FF2B5EF4-FFF2-40B4-BE49-F238E27FC236}">
                  <a16:creationId xmlns:a16="http://schemas.microsoft.com/office/drawing/2014/main" id="{1003E625-AD9C-45F9-D685-7D2688BEE343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>
              <a:extLst>
                <a:ext uri="{FF2B5EF4-FFF2-40B4-BE49-F238E27FC236}">
                  <a16:creationId xmlns:a16="http://schemas.microsoft.com/office/drawing/2014/main" id="{1170D79F-90FF-83DA-C520-757729F3976A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>
              <a:extLst>
                <a:ext uri="{FF2B5EF4-FFF2-40B4-BE49-F238E27FC236}">
                  <a16:creationId xmlns:a16="http://schemas.microsoft.com/office/drawing/2014/main" id="{637400DB-5D96-98AA-291D-6DF29B49579B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>
              <a:extLst>
                <a:ext uri="{FF2B5EF4-FFF2-40B4-BE49-F238E27FC236}">
                  <a16:creationId xmlns:a16="http://schemas.microsoft.com/office/drawing/2014/main" id="{F0BBC39B-4C5A-C1BA-4171-08EBE7D25A6C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>
              <a:extLst>
                <a:ext uri="{FF2B5EF4-FFF2-40B4-BE49-F238E27FC236}">
                  <a16:creationId xmlns:a16="http://schemas.microsoft.com/office/drawing/2014/main" id="{D1EF1ACF-FC47-D5D9-C989-4EE903E50451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>
              <a:extLst>
                <a:ext uri="{FF2B5EF4-FFF2-40B4-BE49-F238E27FC236}">
                  <a16:creationId xmlns:a16="http://schemas.microsoft.com/office/drawing/2014/main" id="{6B1042D0-C9EA-EA66-1E3D-E96D55F43FAD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>
              <a:extLst>
                <a:ext uri="{FF2B5EF4-FFF2-40B4-BE49-F238E27FC236}">
                  <a16:creationId xmlns:a16="http://schemas.microsoft.com/office/drawing/2014/main" id="{0E983C16-C5F5-9386-1FE4-23AD30B102A5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>
              <a:extLst>
                <a:ext uri="{FF2B5EF4-FFF2-40B4-BE49-F238E27FC236}">
                  <a16:creationId xmlns:a16="http://schemas.microsoft.com/office/drawing/2014/main" id="{FC1C03C2-4431-F078-25B8-DAB52B07C456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>
              <a:extLst>
                <a:ext uri="{FF2B5EF4-FFF2-40B4-BE49-F238E27FC236}">
                  <a16:creationId xmlns:a16="http://schemas.microsoft.com/office/drawing/2014/main" id="{61756299-54B1-1C2B-0511-92D06EF18186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>
              <a:extLst>
                <a:ext uri="{FF2B5EF4-FFF2-40B4-BE49-F238E27FC236}">
                  <a16:creationId xmlns:a16="http://schemas.microsoft.com/office/drawing/2014/main" id="{C4F9B8BF-FE5E-082E-4521-546A94723666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>
              <a:extLst>
                <a:ext uri="{FF2B5EF4-FFF2-40B4-BE49-F238E27FC236}">
                  <a16:creationId xmlns:a16="http://schemas.microsoft.com/office/drawing/2014/main" id="{F4216244-CD49-BC94-B3BE-F923A31D82EB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>
              <a:extLst>
                <a:ext uri="{FF2B5EF4-FFF2-40B4-BE49-F238E27FC236}">
                  <a16:creationId xmlns:a16="http://schemas.microsoft.com/office/drawing/2014/main" id="{E25E5374-4AF2-9B29-4F51-CE007CDE89BE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>
              <a:extLst>
                <a:ext uri="{FF2B5EF4-FFF2-40B4-BE49-F238E27FC236}">
                  <a16:creationId xmlns:a16="http://schemas.microsoft.com/office/drawing/2014/main" id="{2DA996A9-FF59-4D8A-7ABF-2330DA4AC69D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>
              <a:extLst>
                <a:ext uri="{FF2B5EF4-FFF2-40B4-BE49-F238E27FC236}">
                  <a16:creationId xmlns:a16="http://schemas.microsoft.com/office/drawing/2014/main" id="{E00D84D1-3B58-568D-C25A-3E9B7ABF7A35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>
              <a:extLst>
                <a:ext uri="{FF2B5EF4-FFF2-40B4-BE49-F238E27FC236}">
                  <a16:creationId xmlns:a16="http://schemas.microsoft.com/office/drawing/2014/main" id="{0FFFB565-CDB1-C5EA-C991-757EA8CF8DDF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>
              <a:extLst>
                <a:ext uri="{FF2B5EF4-FFF2-40B4-BE49-F238E27FC236}">
                  <a16:creationId xmlns:a16="http://schemas.microsoft.com/office/drawing/2014/main" id="{A0F96CA5-3F8D-DDD5-7E1D-B9D2D511D3F6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>
              <a:extLst>
                <a:ext uri="{FF2B5EF4-FFF2-40B4-BE49-F238E27FC236}">
                  <a16:creationId xmlns:a16="http://schemas.microsoft.com/office/drawing/2014/main" id="{A0835558-C6A6-EFA9-B54B-5CD9A36EBAAC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>
              <a:extLst>
                <a:ext uri="{FF2B5EF4-FFF2-40B4-BE49-F238E27FC236}">
                  <a16:creationId xmlns:a16="http://schemas.microsoft.com/office/drawing/2014/main" id="{6075C9F3-4F32-3272-9957-124BCCAE6851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>
              <a:extLst>
                <a:ext uri="{FF2B5EF4-FFF2-40B4-BE49-F238E27FC236}">
                  <a16:creationId xmlns:a16="http://schemas.microsoft.com/office/drawing/2014/main" id="{6681A4B1-A631-0989-1A19-77830617AD35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>
              <a:extLst>
                <a:ext uri="{FF2B5EF4-FFF2-40B4-BE49-F238E27FC236}">
                  <a16:creationId xmlns:a16="http://schemas.microsoft.com/office/drawing/2014/main" id="{2DB80236-19C1-3674-5D82-841C575E6AF7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>
              <a:extLst>
                <a:ext uri="{FF2B5EF4-FFF2-40B4-BE49-F238E27FC236}">
                  <a16:creationId xmlns:a16="http://schemas.microsoft.com/office/drawing/2014/main" id="{FE420C7C-381D-119A-2E23-31CF0E93C16C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>
              <a:extLst>
                <a:ext uri="{FF2B5EF4-FFF2-40B4-BE49-F238E27FC236}">
                  <a16:creationId xmlns:a16="http://schemas.microsoft.com/office/drawing/2014/main" id="{E7D9AE30-9EB0-A2AF-924E-46BCA6F4AB12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Rettangolo 125">
            <a:extLst>
              <a:ext uri="{FF2B5EF4-FFF2-40B4-BE49-F238E27FC236}">
                <a16:creationId xmlns:a16="http://schemas.microsoft.com/office/drawing/2014/main" id="{6E8CC0D1-5240-926D-C3B5-D7CD918AA644}"/>
              </a:ext>
            </a:extLst>
          </p:cNvPr>
          <p:cNvSpPr/>
          <p:nvPr/>
        </p:nvSpPr>
        <p:spPr>
          <a:xfrm>
            <a:off x="-30916" y="6100908"/>
            <a:ext cx="9174915" cy="75709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27" name="Picture 6" descr="Call for Papers – CMWRS2022">
            <a:extLst>
              <a:ext uri="{FF2B5EF4-FFF2-40B4-BE49-F238E27FC236}">
                <a16:creationId xmlns:a16="http://schemas.microsoft.com/office/drawing/2014/main" id="{61B3026E-0D2A-71C3-1B14-3C708A2F8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8" y="6069583"/>
            <a:ext cx="1794328" cy="757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8" name="Segnaposto numero diapositiva 127">
            <a:extLst>
              <a:ext uri="{FF2B5EF4-FFF2-40B4-BE49-F238E27FC236}">
                <a16:creationId xmlns:a16="http://schemas.microsoft.com/office/drawing/2014/main" id="{A384F944-FFB7-C798-A501-03B4DDC34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2" name="Titolo 1">
            <a:extLst>
              <a:ext uri="{FF2B5EF4-FFF2-40B4-BE49-F238E27FC236}">
                <a16:creationId xmlns:a16="http://schemas.microsoft.com/office/drawing/2014/main" id="{0A3F8690-EBE4-2DAF-B1D5-73A0243A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34" y="304726"/>
            <a:ext cx="4556305" cy="488631"/>
          </a:xfrm>
        </p:spPr>
        <p:txBody>
          <a:bodyPr>
            <a:noAutofit/>
          </a:bodyPr>
          <a:lstStyle/>
          <a:p>
            <a:r>
              <a:rPr lang="it-IT" sz="2800" b="1" dirty="0">
                <a:solidFill>
                  <a:schemeClr val="bg1"/>
                </a:solidFill>
              </a:rPr>
              <a:t>Model Mass Data</a:t>
            </a:r>
          </a:p>
        </p:txBody>
      </p:sp>
      <p:sp>
        <p:nvSpPr>
          <p:cNvPr id="129" name="Segnaposto contenuto 128">
            <a:extLst>
              <a:ext uri="{FF2B5EF4-FFF2-40B4-BE49-F238E27FC236}">
                <a16:creationId xmlns:a16="http://schemas.microsoft.com/office/drawing/2014/main" id="{25F49A8D-6990-CF87-031B-691304EAC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56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Bl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1009</TotalTime>
  <Words>119</Words>
  <Application>Microsoft Office PowerPoint</Application>
  <PresentationFormat>Presentazione su schermo (4:3)</PresentationFormat>
  <Paragraphs>31</Paragraphs>
  <Slides>5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di Office</vt:lpstr>
      <vt:lpstr>Presentazione standard di PowerPoint</vt:lpstr>
      <vt:lpstr>Problem Statement</vt:lpstr>
      <vt:lpstr>Model Data</vt:lpstr>
      <vt:lpstr>Model Mass Data</vt:lpstr>
      <vt:lpstr>Model Mass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Laura Testa</dc:creator>
  <cp:lastModifiedBy>Andrea Bassi</cp:lastModifiedBy>
  <cp:revision>135</cp:revision>
  <dcterms:created xsi:type="dcterms:W3CDTF">2024-02-05T08:53:07Z</dcterms:created>
  <dcterms:modified xsi:type="dcterms:W3CDTF">2024-03-12T11:13:21Z</dcterms:modified>
</cp:coreProperties>
</file>

<file path=docProps/thumbnail.jpeg>
</file>